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17.xml" ContentType="application/vnd.openxmlformats-officedocument.drawingml.diagramLayout+xml"/>
  <Override PartName="/ppt/diagrams/layout19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colors18.xml" ContentType="application/vnd.openxmlformats-officedocument.drawingml.diagramColors+xml"/>
  <Override PartName="/ppt/diagrams/quickStyle20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diagrams/layout20.xml" ContentType="application/vnd.openxmlformats-officedocument.drawingml.diagram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19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diagrams/_rels/data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0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51A2E3-00C6-4225-B843-91CDA48FE2D4}" type="doc">
      <dgm:prSet loTypeId="urn:microsoft.com/office/officeart/2005/8/layout/vList6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2C14D09-60A2-46BD-BCF9-EB12EE592ECE}">
      <dgm:prSet/>
      <dgm:spPr/>
      <dgm:t>
        <a:bodyPr/>
        <a:lstStyle/>
        <a:p>
          <a:pPr rtl="0"/>
          <a:r>
            <a:rPr lang="en-US" b="1" dirty="0" smtClean="0"/>
            <a:t>Crimean-Congo Hemorrhagic Fever </a:t>
          </a:r>
          <a:endParaRPr lang="en-US" dirty="0"/>
        </a:p>
      </dgm:t>
    </dgm:pt>
    <dgm:pt modelId="{A79C7B87-B75D-4723-A234-99035FE0A82B}" type="parTrans" cxnId="{CB2A1B7D-CF7F-42D7-86E6-459A4C3A0AC9}">
      <dgm:prSet/>
      <dgm:spPr/>
      <dgm:t>
        <a:bodyPr/>
        <a:lstStyle/>
        <a:p>
          <a:endParaRPr lang="en-US"/>
        </a:p>
      </dgm:t>
    </dgm:pt>
    <dgm:pt modelId="{010EC016-0B70-4A43-B991-E2D9E0ECECFF}" type="sibTrans" cxnId="{CB2A1B7D-CF7F-42D7-86E6-459A4C3A0AC9}">
      <dgm:prSet/>
      <dgm:spPr/>
      <dgm:t>
        <a:bodyPr/>
        <a:lstStyle/>
        <a:p>
          <a:endParaRPr lang="en-US"/>
        </a:p>
      </dgm:t>
    </dgm:pt>
    <dgm:pt modelId="{C419C602-0EAE-4AE1-B873-34A58115A357}" type="pres">
      <dgm:prSet presAssocID="{C351A2E3-00C6-4225-B843-91CDA48FE2D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3ED73C0-D313-41CD-A8DC-BB064E949406}" type="pres">
      <dgm:prSet presAssocID="{32C14D09-60A2-46BD-BCF9-EB12EE592ECE}" presName="linNode" presStyleCnt="0"/>
      <dgm:spPr/>
    </dgm:pt>
    <dgm:pt modelId="{7EE93FBE-7A38-43CC-AE71-72D7A7FAE043}" type="pres">
      <dgm:prSet presAssocID="{32C14D09-60A2-46BD-BCF9-EB12EE592ECE}" presName="parentShp" presStyleLbl="node1" presStyleIdx="0" presStyleCnt="1" custScaleX="3754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3DE7E2-4FF1-458E-B7A4-59B32D8DE93D}" type="pres">
      <dgm:prSet presAssocID="{32C14D09-60A2-46BD-BCF9-EB12EE592ECE}" presName="childShp" presStyleLbl="bgAccFollowNode1" presStyleIdx="0" presStyleCnt="1">
        <dgm:presLayoutVars>
          <dgm:bulletEnabled val="1"/>
        </dgm:presLayoutVars>
      </dgm:prSet>
      <dgm:spPr>
        <a:solidFill>
          <a:schemeClr val="tx2">
            <a:lumMod val="75000"/>
            <a:alpha val="90000"/>
          </a:schemeClr>
        </a:solidFill>
      </dgm:spPr>
    </dgm:pt>
  </dgm:ptLst>
  <dgm:cxnLst>
    <dgm:cxn modelId="{CB2A1B7D-CF7F-42D7-86E6-459A4C3A0AC9}" srcId="{C351A2E3-00C6-4225-B843-91CDA48FE2D4}" destId="{32C14D09-60A2-46BD-BCF9-EB12EE592ECE}" srcOrd="0" destOrd="0" parTransId="{A79C7B87-B75D-4723-A234-99035FE0A82B}" sibTransId="{010EC016-0B70-4A43-B991-E2D9E0ECECFF}"/>
    <dgm:cxn modelId="{89EF8921-ED54-4DBB-8554-84BED8861870}" type="presOf" srcId="{32C14D09-60A2-46BD-BCF9-EB12EE592ECE}" destId="{7EE93FBE-7A38-43CC-AE71-72D7A7FAE043}" srcOrd="0" destOrd="0" presId="urn:microsoft.com/office/officeart/2005/8/layout/vList6"/>
    <dgm:cxn modelId="{3FE72DBE-8923-4C07-9F3E-CB44077B6260}" type="presOf" srcId="{C351A2E3-00C6-4225-B843-91CDA48FE2D4}" destId="{C419C602-0EAE-4AE1-B873-34A58115A357}" srcOrd="0" destOrd="0" presId="urn:microsoft.com/office/officeart/2005/8/layout/vList6"/>
    <dgm:cxn modelId="{207C881F-74E5-410A-A16A-23C9023E290B}" type="presParOf" srcId="{C419C602-0EAE-4AE1-B873-34A58115A357}" destId="{13ED73C0-D313-41CD-A8DC-BB064E949406}" srcOrd="0" destOrd="0" presId="urn:microsoft.com/office/officeart/2005/8/layout/vList6"/>
    <dgm:cxn modelId="{32C720C6-D5E7-4809-A193-BA25E3008043}" type="presParOf" srcId="{13ED73C0-D313-41CD-A8DC-BB064E949406}" destId="{7EE93FBE-7A38-43CC-AE71-72D7A7FAE043}" srcOrd="0" destOrd="0" presId="urn:microsoft.com/office/officeart/2005/8/layout/vList6"/>
    <dgm:cxn modelId="{B78FA231-A7BF-42EB-B0BD-EA138BA48A4F}" type="presParOf" srcId="{13ED73C0-D313-41CD-A8DC-BB064E949406}" destId="{EF3DE7E2-4FF1-458E-B7A4-59B32D8DE93D}" srcOrd="1" destOrd="0" presId="urn:microsoft.com/office/officeart/2005/8/layout/vList6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7213A90-5B4F-4A4F-97CD-B14D26DFA971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76C28A-610C-4DE9-B781-FE3E068F86A0}">
      <dgm:prSet/>
      <dgm:spPr/>
      <dgm:t>
        <a:bodyPr/>
        <a:lstStyle/>
        <a:p>
          <a:pPr rtl="0"/>
          <a:r>
            <a:rPr lang="en-US" b="1" dirty="0" smtClean="0"/>
            <a:t>Transmission</a:t>
          </a:r>
          <a:endParaRPr lang="en-US" dirty="0"/>
        </a:p>
      </dgm:t>
    </dgm:pt>
    <dgm:pt modelId="{BC50060F-D597-4C81-8030-5CD4CF7FB050}" type="parTrans" cxnId="{08066B95-9B5B-4048-987B-F386FDD657FA}">
      <dgm:prSet/>
      <dgm:spPr/>
      <dgm:t>
        <a:bodyPr/>
        <a:lstStyle/>
        <a:p>
          <a:endParaRPr lang="en-US"/>
        </a:p>
      </dgm:t>
    </dgm:pt>
    <dgm:pt modelId="{DA1DA230-67CC-4DC8-B446-BDF5E7520EAD}" type="sibTrans" cxnId="{08066B95-9B5B-4048-987B-F386FDD657FA}">
      <dgm:prSet/>
      <dgm:spPr/>
      <dgm:t>
        <a:bodyPr/>
        <a:lstStyle/>
        <a:p>
          <a:endParaRPr lang="en-US"/>
        </a:p>
      </dgm:t>
    </dgm:pt>
    <dgm:pt modelId="{A449F443-A8B5-4A5D-AE7E-8CD1AA830BBD}" type="pres">
      <dgm:prSet presAssocID="{67213A90-5B4F-4A4F-97CD-B14D26DFA971}" presName="Name0" presStyleCnt="0">
        <dgm:presLayoutVars>
          <dgm:dir/>
          <dgm:animLvl val="lvl"/>
          <dgm:resizeHandles val="exact"/>
        </dgm:presLayoutVars>
      </dgm:prSet>
      <dgm:spPr/>
    </dgm:pt>
    <dgm:pt modelId="{2BC06B3C-AAC3-40F4-9922-161A065D6C07}" type="pres">
      <dgm:prSet presAssocID="{AD76C28A-610C-4DE9-B781-FE3E068F86A0}" presName="linNode" presStyleCnt="0"/>
      <dgm:spPr/>
    </dgm:pt>
    <dgm:pt modelId="{16A0BA9F-715E-4540-97A2-AE9CBBF2E9B9}" type="pres">
      <dgm:prSet presAssocID="{AD76C28A-610C-4DE9-B781-FE3E068F86A0}" presName="parentText" presStyleLbl="node1" presStyleIdx="0" presStyleCnt="1" custScaleX="207370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</dgm:ptLst>
  <dgm:cxnLst>
    <dgm:cxn modelId="{B6E8EAD9-D7B4-478E-B458-095813C56AEE}" type="presOf" srcId="{AD76C28A-610C-4DE9-B781-FE3E068F86A0}" destId="{16A0BA9F-715E-4540-97A2-AE9CBBF2E9B9}" srcOrd="0" destOrd="0" presId="urn:microsoft.com/office/officeart/2005/8/layout/vList5"/>
    <dgm:cxn modelId="{64735DD0-3E57-4031-9A8D-F401CDC567D1}" type="presOf" srcId="{67213A90-5B4F-4A4F-97CD-B14D26DFA971}" destId="{A449F443-A8B5-4A5D-AE7E-8CD1AA830BBD}" srcOrd="0" destOrd="0" presId="urn:microsoft.com/office/officeart/2005/8/layout/vList5"/>
    <dgm:cxn modelId="{08066B95-9B5B-4048-987B-F386FDD657FA}" srcId="{67213A90-5B4F-4A4F-97CD-B14D26DFA971}" destId="{AD76C28A-610C-4DE9-B781-FE3E068F86A0}" srcOrd="0" destOrd="0" parTransId="{BC50060F-D597-4C81-8030-5CD4CF7FB050}" sibTransId="{DA1DA230-67CC-4DC8-B446-BDF5E7520EAD}"/>
    <dgm:cxn modelId="{B76D1E86-00C7-4443-8EB9-E6F8C7F0427F}" type="presParOf" srcId="{A449F443-A8B5-4A5D-AE7E-8CD1AA830BBD}" destId="{2BC06B3C-AAC3-40F4-9922-161A065D6C07}" srcOrd="0" destOrd="0" presId="urn:microsoft.com/office/officeart/2005/8/layout/vList5"/>
    <dgm:cxn modelId="{BBA46658-C4B2-4809-9B88-55A1830BF874}" type="presParOf" srcId="{2BC06B3C-AAC3-40F4-9922-161A065D6C07}" destId="{16A0BA9F-715E-4540-97A2-AE9CBBF2E9B9}" srcOrd="0" destOrd="0" presId="urn:microsoft.com/office/officeart/2005/8/layout/vList5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2B131F5-3789-4113-80E6-CDA2A6898A89}" type="doc">
      <dgm:prSet loTypeId="urn:microsoft.com/office/officeart/2005/8/layout/target3" loCatId="relationship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8BD9BD4C-0502-4289-80CD-B9F15342FE52}">
      <dgm:prSet/>
      <dgm:spPr/>
      <dgm:t>
        <a:bodyPr/>
        <a:lstStyle/>
        <a:p>
          <a:pPr rtl="0"/>
          <a:r>
            <a:rPr lang="en-US" dirty="0" smtClean="0"/>
            <a:t>CCHFV was reported from a biting midge (</a:t>
          </a:r>
          <a:r>
            <a:rPr lang="en-US" i="1" dirty="0" err="1" smtClean="0"/>
            <a:t>Culicoides</a:t>
          </a:r>
          <a:r>
            <a:rPr lang="en-US" i="1" dirty="0" smtClean="0"/>
            <a:t> spp.). It has also been found in two species of </a:t>
          </a:r>
          <a:r>
            <a:rPr lang="en-US" i="1" dirty="0" err="1" smtClean="0"/>
            <a:t>Argasidae</a:t>
          </a:r>
          <a:r>
            <a:rPr lang="en-US" i="1" dirty="0" smtClean="0"/>
            <a:t> (soft ticks); however, experimental infections suggest that CCHFV does not replicate in this family of ticks </a:t>
          </a:r>
          <a:endParaRPr lang="en-US" dirty="0"/>
        </a:p>
      </dgm:t>
    </dgm:pt>
    <dgm:pt modelId="{EBFA3D26-A7DE-4240-B245-109CDE98AB19}" type="parTrans" cxnId="{CF394207-A7E9-48AE-90C4-C86E8BF49360}">
      <dgm:prSet/>
      <dgm:spPr/>
      <dgm:t>
        <a:bodyPr/>
        <a:lstStyle/>
        <a:p>
          <a:endParaRPr lang="en-US"/>
        </a:p>
      </dgm:t>
    </dgm:pt>
    <dgm:pt modelId="{0B2C659C-2443-4276-BCFA-0F7099529076}" type="sibTrans" cxnId="{CF394207-A7E9-48AE-90C4-C86E8BF49360}">
      <dgm:prSet/>
      <dgm:spPr/>
      <dgm:t>
        <a:bodyPr/>
        <a:lstStyle/>
        <a:p>
          <a:endParaRPr lang="en-US"/>
        </a:p>
      </dgm:t>
    </dgm:pt>
    <dgm:pt modelId="{A18E1252-8083-4EF8-A4BA-2C1FAC918139}">
      <dgm:prSet/>
      <dgm:spPr/>
      <dgm:t>
        <a:bodyPr/>
        <a:lstStyle/>
        <a:p>
          <a:pPr rtl="0"/>
          <a:r>
            <a:rPr lang="en-US" dirty="0" smtClean="0"/>
            <a:t>Many species of mammals can transmit CCHFV to ticks when they are </a:t>
          </a:r>
          <a:r>
            <a:rPr lang="en-US" dirty="0" err="1" smtClean="0"/>
            <a:t>viremic</a:t>
          </a:r>
          <a:r>
            <a:rPr lang="en-US" dirty="0" smtClean="0"/>
            <a:t> </a:t>
          </a:r>
          <a:endParaRPr lang="en-US" dirty="0"/>
        </a:p>
      </dgm:t>
    </dgm:pt>
    <dgm:pt modelId="{95D8F213-9480-46F2-A7E3-9B382F1705C8}" type="parTrans" cxnId="{5ACEF901-1B86-44D1-A5B4-4372F1332E53}">
      <dgm:prSet/>
      <dgm:spPr/>
      <dgm:t>
        <a:bodyPr/>
        <a:lstStyle/>
        <a:p>
          <a:endParaRPr lang="en-US"/>
        </a:p>
      </dgm:t>
    </dgm:pt>
    <dgm:pt modelId="{D0EEACAD-6BC6-4F39-BC91-23DDA20FF015}" type="sibTrans" cxnId="{5ACEF901-1B86-44D1-A5B4-4372F1332E53}">
      <dgm:prSet/>
      <dgm:spPr/>
      <dgm:t>
        <a:bodyPr/>
        <a:lstStyle/>
        <a:p>
          <a:endParaRPr lang="en-US"/>
        </a:p>
      </dgm:t>
    </dgm:pt>
    <dgm:pt modelId="{C9ABE420-FA5B-49B5-B74C-97D8401E5128}">
      <dgm:prSet/>
      <dgm:spPr/>
      <dgm:t>
        <a:bodyPr/>
        <a:lstStyle/>
        <a:p>
          <a:pPr rtl="0"/>
          <a:r>
            <a:rPr lang="en-US" dirty="0" smtClean="0"/>
            <a:t>With a few exceptions, birds seem to be refractory to infection </a:t>
          </a:r>
          <a:endParaRPr lang="en-US" dirty="0"/>
        </a:p>
      </dgm:t>
    </dgm:pt>
    <dgm:pt modelId="{3D74CAA3-3BA6-4197-862E-30BC1B6B6D9A}" type="parTrans" cxnId="{D1DA83E4-78AC-494F-A91F-FC66BDC38BD6}">
      <dgm:prSet/>
      <dgm:spPr/>
      <dgm:t>
        <a:bodyPr/>
        <a:lstStyle/>
        <a:p>
          <a:endParaRPr lang="en-US"/>
        </a:p>
      </dgm:t>
    </dgm:pt>
    <dgm:pt modelId="{2EF0CFFF-7AF7-4FF5-BBCE-01D378975AF0}" type="sibTrans" cxnId="{D1DA83E4-78AC-494F-A91F-FC66BDC38BD6}">
      <dgm:prSet/>
      <dgm:spPr/>
      <dgm:t>
        <a:bodyPr/>
        <a:lstStyle/>
        <a:p>
          <a:endParaRPr lang="en-US"/>
        </a:p>
      </dgm:t>
    </dgm:pt>
    <dgm:pt modelId="{E32DF2B4-576F-478A-80DD-89076240F4A2}" type="pres">
      <dgm:prSet presAssocID="{72B131F5-3789-4113-80E6-CDA2A6898A89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D9A0DF5-A5A8-422E-865A-428274E2EAFD}" type="pres">
      <dgm:prSet presAssocID="{8BD9BD4C-0502-4289-80CD-B9F15342FE52}" presName="circle1" presStyleLbl="node1" presStyleIdx="0" presStyleCnt="3"/>
      <dgm:spPr/>
    </dgm:pt>
    <dgm:pt modelId="{D3D0441C-FB33-40CA-BFBC-3AB7DEEB8FE1}" type="pres">
      <dgm:prSet presAssocID="{8BD9BD4C-0502-4289-80CD-B9F15342FE52}" presName="space" presStyleCnt="0"/>
      <dgm:spPr/>
    </dgm:pt>
    <dgm:pt modelId="{E5B05590-44CC-4CCC-9A68-218D9024DBDE}" type="pres">
      <dgm:prSet presAssocID="{8BD9BD4C-0502-4289-80CD-B9F15342FE52}" presName="rect1" presStyleLbl="alignAcc1" presStyleIdx="0" presStyleCnt="3"/>
      <dgm:spPr/>
    </dgm:pt>
    <dgm:pt modelId="{9A9B67D8-0AFB-42E8-8C6D-6107A1F5619C}" type="pres">
      <dgm:prSet presAssocID="{A18E1252-8083-4EF8-A4BA-2C1FAC918139}" presName="vertSpace2" presStyleLbl="node1" presStyleIdx="0" presStyleCnt="3"/>
      <dgm:spPr/>
    </dgm:pt>
    <dgm:pt modelId="{86648282-C495-482F-8CD0-14E3C93D9946}" type="pres">
      <dgm:prSet presAssocID="{A18E1252-8083-4EF8-A4BA-2C1FAC918139}" presName="circle2" presStyleLbl="node1" presStyleIdx="1" presStyleCnt="3"/>
      <dgm:spPr/>
    </dgm:pt>
    <dgm:pt modelId="{E1E57D75-1D6C-495A-B9CE-1260DD054E5E}" type="pres">
      <dgm:prSet presAssocID="{A18E1252-8083-4EF8-A4BA-2C1FAC918139}" presName="rect2" presStyleLbl="alignAcc1" presStyleIdx="1" presStyleCnt="3"/>
      <dgm:spPr/>
    </dgm:pt>
    <dgm:pt modelId="{50981A7F-9F9F-4341-A5B3-F364FCEE5892}" type="pres">
      <dgm:prSet presAssocID="{C9ABE420-FA5B-49B5-B74C-97D8401E5128}" presName="vertSpace3" presStyleLbl="node1" presStyleIdx="1" presStyleCnt="3"/>
      <dgm:spPr/>
    </dgm:pt>
    <dgm:pt modelId="{15D656FC-693D-45D0-AE08-F412B218567F}" type="pres">
      <dgm:prSet presAssocID="{C9ABE420-FA5B-49B5-B74C-97D8401E5128}" presName="circle3" presStyleLbl="node1" presStyleIdx="2" presStyleCnt="3"/>
      <dgm:spPr/>
    </dgm:pt>
    <dgm:pt modelId="{1DB8FA33-7121-49D5-B0A6-37FEF92B77EF}" type="pres">
      <dgm:prSet presAssocID="{C9ABE420-FA5B-49B5-B74C-97D8401E5128}" presName="rect3" presStyleLbl="alignAcc1" presStyleIdx="2" presStyleCnt="3"/>
      <dgm:spPr/>
    </dgm:pt>
    <dgm:pt modelId="{EC6D12FD-C1F3-449A-9A86-EF1EA1093896}" type="pres">
      <dgm:prSet presAssocID="{8BD9BD4C-0502-4289-80CD-B9F15342FE52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4BC19515-14C6-4747-B483-5395007E19DB}" type="pres">
      <dgm:prSet presAssocID="{A18E1252-8083-4EF8-A4BA-2C1FAC918139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76E2E5CE-6611-44AA-9280-1BC8C8CFFCB5}" type="pres">
      <dgm:prSet presAssocID="{C9ABE420-FA5B-49B5-B74C-97D8401E5128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F10DFDFE-3C00-4E25-BAEA-9B4B4FBFC019}" type="presOf" srcId="{C9ABE420-FA5B-49B5-B74C-97D8401E5128}" destId="{76E2E5CE-6611-44AA-9280-1BC8C8CFFCB5}" srcOrd="1" destOrd="0" presId="urn:microsoft.com/office/officeart/2005/8/layout/target3"/>
    <dgm:cxn modelId="{A45C0869-E912-468C-8AEE-873EE4CE4E04}" type="presOf" srcId="{A18E1252-8083-4EF8-A4BA-2C1FAC918139}" destId="{E1E57D75-1D6C-495A-B9CE-1260DD054E5E}" srcOrd="0" destOrd="0" presId="urn:microsoft.com/office/officeart/2005/8/layout/target3"/>
    <dgm:cxn modelId="{CF394207-A7E9-48AE-90C4-C86E8BF49360}" srcId="{72B131F5-3789-4113-80E6-CDA2A6898A89}" destId="{8BD9BD4C-0502-4289-80CD-B9F15342FE52}" srcOrd="0" destOrd="0" parTransId="{EBFA3D26-A7DE-4240-B245-109CDE98AB19}" sibTransId="{0B2C659C-2443-4276-BCFA-0F7099529076}"/>
    <dgm:cxn modelId="{1406C009-C429-4645-AA3C-4B0BBF078212}" type="presOf" srcId="{8BD9BD4C-0502-4289-80CD-B9F15342FE52}" destId="{EC6D12FD-C1F3-449A-9A86-EF1EA1093896}" srcOrd="1" destOrd="0" presId="urn:microsoft.com/office/officeart/2005/8/layout/target3"/>
    <dgm:cxn modelId="{9AB281A1-E8B1-42D3-B1E7-6CDD675B992D}" type="presOf" srcId="{C9ABE420-FA5B-49B5-B74C-97D8401E5128}" destId="{1DB8FA33-7121-49D5-B0A6-37FEF92B77EF}" srcOrd="0" destOrd="0" presId="urn:microsoft.com/office/officeart/2005/8/layout/target3"/>
    <dgm:cxn modelId="{267CA63B-5B89-46AA-BA0A-0DDF4E523B5B}" type="presOf" srcId="{72B131F5-3789-4113-80E6-CDA2A6898A89}" destId="{E32DF2B4-576F-478A-80DD-89076240F4A2}" srcOrd="0" destOrd="0" presId="urn:microsoft.com/office/officeart/2005/8/layout/target3"/>
    <dgm:cxn modelId="{DF9F2A44-29EF-4FC1-84F8-DF252F52C2F6}" type="presOf" srcId="{A18E1252-8083-4EF8-A4BA-2C1FAC918139}" destId="{4BC19515-14C6-4747-B483-5395007E19DB}" srcOrd="1" destOrd="0" presId="urn:microsoft.com/office/officeart/2005/8/layout/target3"/>
    <dgm:cxn modelId="{D1DA83E4-78AC-494F-A91F-FC66BDC38BD6}" srcId="{72B131F5-3789-4113-80E6-CDA2A6898A89}" destId="{C9ABE420-FA5B-49B5-B74C-97D8401E5128}" srcOrd="2" destOrd="0" parTransId="{3D74CAA3-3BA6-4197-862E-30BC1B6B6D9A}" sibTransId="{2EF0CFFF-7AF7-4FF5-BBCE-01D378975AF0}"/>
    <dgm:cxn modelId="{5ACEF901-1B86-44D1-A5B4-4372F1332E53}" srcId="{72B131F5-3789-4113-80E6-CDA2A6898A89}" destId="{A18E1252-8083-4EF8-A4BA-2C1FAC918139}" srcOrd="1" destOrd="0" parTransId="{95D8F213-9480-46F2-A7E3-9B382F1705C8}" sibTransId="{D0EEACAD-6BC6-4F39-BC91-23DDA20FF015}"/>
    <dgm:cxn modelId="{2E99B438-D315-4BB8-818D-2EC1DD77DD2D}" type="presOf" srcId="{8BD9BD4C-0502-4289-80CD-B9F15342FE52}" destId="{E5B05590-44CC-4CCC-9A68-218D9024DBDE}" srcOrd="0" destOrd="0" presId="urn:microsoft.com/office/officeart/2005/8/layout/target3"/>
    <dgm:cxn modelId="{8656D6E1-AC70-482B-BDE1-F0CE0C1D3505}" type="presParOf" srcId="{E32DF2B4-576F-478A-80DD-89076240F4A2}" destId="{1D9A0DF5-A5A8-422E-865A-428274E2EAFD}" srcOrd="0" destOrd="0" presId="urn:microsoft.com/office/officeart/2005/8/layout/target3"/>
    <dgm:cxn modelId="{7A1EEED5-332D-48D5-8776-90CAC6FA9798}" type="presParOf" srcId="{E32DF2B4-576F-478A-80DD-89076240F4A2}" destId="{D3D0441C-FB33-40CA-BFBC-3AB7DEEB8FE1}" srcOrd="1" destOrd="0" presId="urn:microsoft.com/office/officeart/2005/8/layout/target3"/>
    <dgm:cxn modelId="{20C0E649-E14A-4F26-9896-E9AD07473AD9}" type="presParOf" srcId="{E32DF2B4-576F-478A-80DD-89076240F4A2}" destId="{E5B05590-44CC-4CCC-9A68-218D9024DBDE}" srcOrd="2" destOrd="0" presId="urn:microsoft.com/office/officeart/2005/8/layout/target3"/>
    <dgm:cxn modelId="{3073AC6D-FC0F-4D01-A4A7-D6A7335CE6F5}" type="presParOf" srcId="{E32DF2B4-576F-478A-80DD-89076240F4A2}" destId="{9A9B67D8-0AFB-42E8-8C6D-6107A1F5619C}" srcOrd="3" destOrd="0" presId="urn:microsoft.com/office/officeart/2005/8/layout/target3"/>
    <dgm:cxn modelId="{3C3F7DEB-389E-4BFC-8878-9F3D8EE51673}" type="presParOf" srcId="{E32DF2B4-576F-478A-80DD-89076240F4A2}" destId="{86648282-C495-482F-8CD0-14E3C93D9946}" srcOrd="4" destOrd="0" presId="urn:microsoft.com/office/officeart/2005/8/layout/target3"/>
    <dgm:cxn modelId="{533AE66A-B052-4423-9F81-AB96008953F7}" type="presParOf" srcId="{E32DF2B4-576F-478A-80DD-89076240F4A2}" destId="{E1E57D75-1D6C-495A-B9CE-1260DD054E5E}" srcOrd="5" destOrd="0" presId="urn:microsoft.com/office/officeart/2005/8/layout/target3"/>
    <dgm:cxn modelId="{0E7303DA-3473-441F-B071-C1F965044715}" type="presParOf" srcId="{E32DF2B4-576F-478A-80DD-89076240F4A2}" destId="{50981A7F-9F9F-4341-A5B3-F364FCEE5892}" srcOrd="6" destOrd="0" presId="urn:microsoft.com/office/officeart/2005/8/layout/target3"/>
    <dgm:cxn modelId="{6E823134-0E3E-47F6-B76E-741F286A905D}" type="presParOf" srcId="{E32DF2B4-576F-478A-80DD-89076240F4A2}" destId="{15D656FC-693D-45D0-AE08-F412B218567F}" srcOrd="7" destOrd="0" presId="urn:microsoft.com/office/officeart/2005/8/layout/target3"/>
    <dgm:cxn modelId="{313D592A-EC00-48A9-AB38-91FC7A60252A}" type="presParOf" srcId="{E32DF2B4-576F-478A-80DD-89076240F4A2}" destId="{1DB8FA33-7121-49D5-B0A6-37FEF92B77EF}" srcOrd="8" destOrd="0" presId="urn:microsoft.com/office/officeart/2005/8/layout/target3"/>
    <dgm:cxn modelId="{DEF9F9BF-FD6F-4863-8D92-861E173434F6}" type="presParOf" srcId="{E32DF2B4-576F-478A-80DD-89076240F4A2}" destId="{EC6D12FD-C1F3-449A-9A86-EF1EA1093896}" srcOrd="9" destOrd="0" presId="urn:microsoft.com/office/officeart/2005/8/layout/target3"/>
    <dgm:cxn modelId="{87F1F671-1113-4702-B4A2-1A751411FD35}" type="presParOf" srcId="{E32DF2B4-576F-478A-80DD-89076240F4A2}" destId="{4BC19515-14C6-4747-B483-5395007E19DB}" srcOrd="10" destOrd="0" presId="urn:microsoft.com/office/officeart/2005/8/layout/target3"/>
    <dgm:cxn modelId="{48B7F144-352F-4A19-9BF9-5E5329FB4476}" type="presParOf" srcId="{E32DF2B4-576F-478A-80DD-89076240F4A2}" destId="{76E2E5CE-6611-44AA-9280-1BC8C8CFFCB5}" srcOrd="11" destOrd="0" presId="urn:microsoft.com/office/officeart/2005/8/layout/target3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B5B8D69-A0D0-4FCE-94F8-26758476D0E8}" type="doc">
      <dgm:prSet loTypeId="urn:microsoft.com/office/officeart/2005/8/layout/v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B3FB20E-05CC-4287-B3AC-930A45DE6828}">
      <dgm:prSet/>
      <dgm:spPr/>
      <dgm:t>
        <a:bodyPr/>
        <a:lstStyle/>
        <a:p>
          <a:pPr rtl="0"/>
          <a:r>
            <a:rPr lang="en-US" b="1" dirty="0" smtClean="0"/>
            <a:t>Transmission</a:t>
          </a:r>
          <a:endParaRPr lang="en-US" dirty="0"/>
        </a:p>
      </dgm:t>
    </dgm:pt>
    <dgm:pt modelId="{826E606F-D336-4F12-A010-01EE9C457101}" type="parTrans" cxnId="{1FC7A0D5-C54E-47ED-A354-B519D4CE711C}">
      <dgm:prSet/>
      <dgm:spPr/>
      <dgm:t>
        <a:bodyPr/>
        <a:lstStyle/>
        <a:p>
          <a:endParaRPr lang="en-US"/>
        </a:p>
      </dgm:t>
    </dgm:pt>
    <dgm:pt modelId="{4A0558C2-4E1D-4599-A7F1-AFA4DB2B4F82}" type="sibTrans" cxnId="{1FC7A0D5-C54E-47ED-A354-B519D4CE711C}">
      <dgm:prSet/>
      <dgm:spPr/>
      <dgm:t>
        <a:bodyPr/>
        <a:lstStyle/>
        <a:p>
          <a:endParaRPr lang="en-US"/>
        </a:p>
      </dgm:t>
    </dgm:pt>
    <dgm:pt modelId="{2D214C87-1B12-4468-83D0-3310C73842CF}" type="pres">
      <dgm:prSet presAssocID="{1B5B8D69-A0D0-4FCE-94F8-26758476D0E8}" presName="linearFlow" presStyleCnt="0">
        <dgm:presLayoutVars>
          <dgm:dir/>
          <dgm:resizeHandles val="exact"/>
        </dgm:presLayoutVars>
      </dgm:prSet>
      <dgm:spPr/>
    </dgm:pt>
    <dgm:pt modelId="{A172841F-76B1-4587-9857-926C77249412}" type="pres">
      <dgm:prSet presAssocID="{3B3FB20E-05CC-4287-B3AC-930A45DE6828}" presName="composite" presStyleCnt="0"/>
      <dgm:spPr/>
    </dgm:pt>
    <dgm:pt modelId="{03843A42-9C78-430A-8C7C-8C7BD5881038}" type="pres">
      <dgm:prSet presAssocID="{3B3FB20E-05CC-4287-B3AC-930A45DE6828}" presName="imgShp" presStyleLbl="fgImgPlace1" presStyleIdx="0" presStyleCnt="1" custLinFactNeighborX="-73102" custLinFactNeighborY="97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DB9E34B-D2AC-4F87-AFFF-B481F9A17A2D}" type="pres">
      <dgm:prSet presAssocID="{3B3FB20E-05CC-4287-B3AC-930A45DE6828}" presName="txShp" presStyleLbl="node1" presStyleIdx="0" presStyleCnt="1" custScaleX="143589">
        <dgm:presLayoutVars>
          <dgm:bulletEnabled val="1"/>
        </dgm:presLayoutVars>
      </dgm:prSet>
      <dgm:spPr/>
    </dgm:pt>
  </dgm:ptLst>
  <dgm:cxnLst>
    <dgm:cxn modelId="{1FC7A0D5-C54E-47ED-A354-B519D4CE711C}" srcId="{1B5B8D69-A0D0-4FCE-94F8-26758476D0E8}" destId="{3B3FB20E-05CC-4287-B3AC-930A45DE6828}" srcOrd="0" destOrd="0" parTransId="{826E606F-D336-4F12-A010-01EE9C457101}" sibTransId="{4A0558C2-4E1D-4599-A7F1-AFA4DB2B4F82}"/>
    <dgm:cxn modelId="{2236C0CE-7E56-4CCA-97B8-F1A7C48B5913}" type="presOf" srcId="{1B5B8D69-A0D0-4FCE-94F8-26758476D0E8}" destId="{2D214C87-1B12-4468-83D0-3310C73842CF}" srcOrd="0" destOrd="0" presId="urn:microsoft.com/office/officeart/2005/8/layout/vList3"/>
    <dgm:cxn modelId="{C38789F6-6E72-477E-A6F6-A8F991E5C622}" type="presOf" srcId="{3B3FB20E-05CC-4287-B3AC-930A45DE6828}" destId="{7DB9E34B-D2AC-4F87-AFFF-B481F9A17A2D}" srcOrd="0" destOrd="0" presId="urn:microsoft.com/office/officeart/2005/8/layout/vList3"/>
    <dgm:cxn modelId="{D4E5B144-B99E-46E6-8525-78DCE6F2A02F}" type="presParOf" srcId="{2D214C87-1B12-4468-83D0-3310C73842CF}" destId="{A172841F-76B1-4587-9857-926C77249412}" srcOrd="0" destOrd="0" presId="urn:microsoft.com/office/officeart/2005/8/layout/vList3"/>
    <dgm:cxn modelId="{49F0921F-F036-4835-8CEB-40C57B782B4D}" type="presParOf" srcId="{A172841F-76B1-4587-9857-926C77249412}" destId="{03843A42-9C78-430A-8C7C-8C7BD5881038}" srcOrd="0" destOrd="0" presId="urn:microsoft.com/office/officeart/2005/8/layout/vList3"/>
    <dgm:cxn modelId="{F7740748-290E-489A-91BA-4E95CB7FFBAE}" type="presParOf" srcId="{A172841F-76B1-4587-9857-926C77249412}" destId="{7DB9E34B-D2AC-4F87-AFFF-B481F9A17A2D}" srcOrd="1" destOrd="0" presId="urn:microsoft.com/office/officeart/2005/8/layout/vList3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FE9B958C-EFEA-4AA9-9465-21B5853322F3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C250B90-6637-4885-A362-C2ABAFAACC63}">
      <dgm:prSet/>
      <dgm:spPr/>
      <dgm:t>
        <a:bodyPr/>
        <a:lstStyle/>
        <a:p>
          <a:pPr rtl="0"/>
          <a:r>
            <a:rPr lang="en-US" dirty="0" smtClean="0"/>
            <a:t>the skin </a:t>
          </a:r>
          <a:endParaRPr lang="en-US" dirty="0"/>
        </a:p>
      </dgm:t>
    </dgm:pt>
    <dgm:pt modelId="{5706EFE8-CCA8-4BDE-8CDC-320DCC802213}" type="parTrans" cxnId="{20575DA1-554F-4499-80A0-FCDF38A0CD6A}">
      <dgm:prSet/>
      <dgm:spPr/>
      <dgm:t>
        <a:bodyPr/>
        <a:lstStyle/>
        <a:p>
          <a:endParaRPr lang="en-US"/>
        </a:p>
      </dgm:t>
    </dgm:pt>
    <dgm:pt modelId="{21D9E379-2D4E-4C63-89D9-8D077254503D}" type="sibTrans" cxnId="{20575DA1-554F-4499-80A0-FCDF38A0CD6A}">
      <dgm:prSet/>
      <dgm:spPr/>
      <dgm:t>
        <a:bodyPr/>
        <a:lstStyle/>
        <a:p>
          <a:endParaRPr lang="en-US"/>
        </a:p>
      </dgm:t>
    </dgm:pt>
    <dgm:pt modelId="{7178098F-7679-43EF-8D32-FED6D4B1577F}">
      <dgm:prSet/>
      <dgm:spPr/>
      <dgm:t>
        <a:bodyPr/>
        <a:lstStyle/>
        <a:p>
          <a:pPr rtl="0"/>
          <a:r>
            <a:rPr lang="en-US" dirty="0" smtClean="0"/>
            <a:t>Ingestion</a:t>
          </a:r>
          <a:endParaRPr lang="en-US" dirty="0"/>
        </a:p>
      </dgm:t>
    </dgm:pt>
    <dgm:pt modelId="{BC9E67C5-A624-4F30-9F89-2160CCCA50D0}" type="parTrans" cxnId="{B40B175D-9D21-4C45-8E03-A2BD786F7C65}">
      <dgm:prSet/>
      <dgm:spPr/>
      <dgm:t>
        <a:bodyPr/>
        <a:lstStyle/>
        <a:p>
          <a:endParaRPr lang="en-US"/>
        </a:p>
      </dgm:t>
    </dgm:pt>
    <dgm:pt modelId="{DC5513EC-9350-4A25-B2EA-67D346FB51A1}" type="sibTrans" cxnId="{B40B175D-9D21-4C45-8E03-A2BD786F7C65}">
      <dgm:prSet/>
      <dgm:spPr/>
      <dgm:t>
        <a:bodyPr/>
        <a:lstStyle/>
        <a:p>
          <a:endParaRPr lang="en-US"/>
        </a:p>
      </dgm:t>
    </dgm:pt>
    <dgm:pt modelId="{5A0ADF34-5F57-4AC4-AB5F-F246CD0C41CB}">
      <dgm:prSet/>
      <dgm:spPr/>
      <dgm:t>
        <a:bodyPr/>
        <a:lstStyle/>
        <a:p>
          <a:pPr rtl="0"/>
          <a:r>
            <a:rPr lang="en-US" dirty="0" smtClean="0"/>
            <a:t>Aerosol </a:t>
          </a:r>
          <a:endParaRPr lang="en-US" dirty="0"/>
        </a:p>
      </dgm:t>
    </dgm:pt>
    <dgm:pt modelId="{3E1944E4-AC74-4D9E-B494-BAE19F8CCC45}" type="parTrans" cxnId="{98191EAE-E0F4-425B-B920-E0F214440530}">
      <dgm:prSet/>
      <dgm:spPr/>
      <dgm:t>
        <a:bodyPr/>
        <a:lstStyle/>
        <a:p>
          <a:endParaRPr lang="en-US"/>
        </a:p>
      </dgm:t>
    </dgm:pt>
    <dgm:pt modelId="{B5C32D3A-153A-4937-BB5E-F4FE8A181CF7}" type="sibTrans" cxnId="{98191EAE-E0F4-425B-B920-E0F214440530}">
      <dgm:prSet/>
      <dgm:spPr/>
      <dgm:t>
        <a:bodyPr/>
        <a:lstStyle/>
        <a:p>
          <a:endParaRPr lang="en-US"/>
        </a:p>
      </dgm:t>
    </dgm:pt>
    <dgm:pt modelId="{5BD072ED-4C6E-45BE-BAC6-3FBEB07EB767}">
      <dgm:prSet/>
      <dgm:spPr/>
      <dgm:t>
        <a:bodyPr/>
        <a:lstStyle/>
        <a:p>
          <a:pPr rtl="0"/>
          <a:r>
            <a:rPr lang="en-US" dirty="0" smtClean="0"/>
            <a:t>a tick</a:t>
          </a:r>
          <a:endParaRPr lang="en-US" dirty="0"/>
        </a:p>
      </dgm:t>
    </dgm:pt>
    <dgm:pt modelId="{3E91DDD7-300A-4295-B085-F7EC9606B071}" type="parTrans" cxnId="{2D40BEE3-B6FD-41C0-A194-A21F32574BB1}">
      <dgm:prSet/>
      <dgm:spPr/>
      <dgm:t>
        <a:bodyPr/>
        <a:lstStyle/>
        <a:p>
          <a:endParaRPr lang="en-US"/>
        </a:p>
      </dgm:t>
    </dgm:pt>
    <dgm:pt modelId="{7808BC6E-E36E-406A-96AB-1221145A6C69}" type="sibTrans" cxnId="{2D40BEE3-B6FD-41C0-A194-A21F32574BB1}">
      <dgm:prSet/>
      <dgm:spPr/>
      <dgm:t>
        <a:bodyPr/>
        <a:lstStyle/>
        <a:p>
          <a:endParaRPr lang="en-US"/>
        </a:p>
      </dgm:t>
    </dgm:pt>
    <dgm:pt modelId="{B9ECEB0E-0DC0-4847-B3A9-5A8527DD7E81}">
      <dgm:prSet/>
      <dgm:spPr/>
      <dgm:t>
        <a:bodyPr/>
        <a:lstStyle/>
        <a:p>
          <a:pPr rtl="0"/>
          <a:r>
            <a:rPr lang="en-US" dirty="0" smtClean="0"/>
            <a:t>crushing an infected tick with bare skin</a:t>
          </a:r>
          <a:endParaRPr lang="en-US" dirty="0"/>
        </a:p>
      </dgm:t>
    </dgm:pt>
    <dgm:pt modelId="{AFCEEDE8-D8BE-4984-91FD-3979979AEAEE}" type="parTrans" cxnId="{93188D12-819D-4E3A-B0AA-A5023AA151D0}">
      <dgm:prSet/>
      <dgm:spPr/>
      <dgm:t>
        <a:bodyPr/>
        <a:lstStyle/>
        <a:p>
          <a:endParaRPr lang="en-US"/>
        </a:p>
      </dgm:t>
    </dgm:pt>
    <dgm:pt modelId="{F23E0326-8B4D-4E1A-9B56-31F92BEEE29F}" type="sibTrans" cxnId="{93188D12-819D-4E3A-B0AA-A5023AA151D0}">
      <dgm:prSet/>
      <dgm:spPr/>
      <dgm:t>
        <a:bodyPr/>
        <a:lstStyle/>
        <a:p>
          <a:endParaRPr lang="en-US"/>
        </a:p>
      </dgm:t>
    </dgm:pt>
    <dgm:pt modelId="{0A3E2A8B-CE90-4533-9B9B-2E2FA4FC63BB}">
      <dgm:prSet/>
      <dgm:spPr/>
      <dgm:t>
        <a:bodyPr/>
        <a:lstStyle/>
        <a:p>
          <a:pPr rtl="0"/>
          <a:r>
            <a:rPr lang="en-US" dirty="0" smtClean="0"/>
            <a:t>drinking unpasteurized milk</a:t>
          </a:r>
          <a:endParaRPr lang="en-US" dirty="0"/>
        </a:p>
      </dgm:t>
    </dgm:pt>
    <dgm:pt modelId="{661AE38A-EEEA-4ECE-883C-1DE49CBB0AC0}" type="parTrans" cxnId="{1C039BEC-0788-43E7-A292-3893F570DB30}">
      <dgm:prSet/>
      <dgm:spPr/>
      <dgm:t>
        <a:bodyPr/>
        <a:lstStyle/>
        <a:p>
          <a:endParaRPr lang="en-US"/>
        </a:p>
      </dgm:t>
    </dgm:pt>
    <dgm:pt modelId="{B3D95012-A27C-4A4F-848C-A0360B18EE36}" type="sibTrans" cxnId="{1C039BEC-0788-43E7-A292-3893F570DB30}">
      <dgm:prSet/>
      <dgm:spPr/>
      <dgm:t>
        <a:bodyPr/>
        <a:lstStyle/>
        <a:p>
          <a:endParaRPr lang="en-US"/>
        </a:p>
      </dgm:t>
    </dgm:pt>
    <dgm:pt modelId="{6208608A-0948-448B-9A0D-5499343EB373}">
      <dgm:prSet/>
      <dgm:spPr/>
      <dgm:t>
        <a:bodyPr/>
        <a:lstStyle/>
        <a:p>
          <a:pPr rtl="0"/>
          <a:r>
            <a:rPr lang="en-US" dirty="0" smtClean="0"/>
            <a:t>Human-to-human transmission occurs, particularly when skin or mucous membranes are exposed to blood during hemorrhages or tissues during surgery</a:t>
          </a:r>
          <a:endParaRPr lang="en-US" dirty="0"/>
        </a:p>
      </dgm:t>
    </dgm:pt>
    <dgm:pt modelId="{302FFEDD-DCA7-4507-9A3F-91FEE5C0DBD2}" type="parTrans" cxnId="{E03BD47F-D14D-4510-89B4-945ACFD82E3D}">
      <dgm:prSet/>
      <dgm:spPr/>
      <dgm:t>
        <a:bodyPr/>
        <a:lstStyle/>
        <a:p>
          <a:endParaRPr lang="en-US"/>
        </a:p>
      </dgm:t>
    </dgm:pt>
    <dgm:pt modelId="{6054876E-59B0-4D6D-9490-914DC24278CB}" type="sibTrans" cxnId="{E03BD47F-D14D-4510-89B4-945ACFD82E3D}">
      <dgm:prSet/>
      <dgm:spPr/>
      <dgm:t>
        <a:bodyPr/>
        <a:lstStyle/>
        <a:p>
          <a:endParaRPr lang="en-US"/>
        </a:p>
      </dgm:t>
    </dgm:pt>
    <dgm:pt modelId="{E560EDB0-4909-424D-8355-5B37201E6006}">
      <dgm:prSet/>
      <dgm:spPr/>
      <dgm:t>
        <a:bodyPr/>
        <a:lstStyle/>
        <a:p>
          <a:pPr rtl="0"/>
          <a:r>
            <a:rPr lang="en-US" dirty="0" smtClean="0"/>
            <a:t>CCHFV is stable for up to 10 days in blood kept at 40°C.</a:t>
          </a:r>
          <a:endParaRPr lang="en-US" dirty="0"/>
        </a:p>
      </dgm:t>
    </dgm:pt>
    <dgm:pt modelId="{2B509CAB-9288-4457-86A0-87FF9F4D6706}" type="parTrans" cxnId="{AAC869FC-DAC6-480A-83D8-3E934543E34E}">
      <dgm:prSet/>
      <dgm:spPr/>
      <dgm:t>
        <a:bodyPr/>
        <a:lstStyle/>
        <a:p>
          <a:endParaRPr lang="en-US"/>
        </a:p>
      </dgm:t>
    </dgm:pt>
    <dgm:pt modelId="{105D5F50-49AD-42C7-8D8A-B240756D9098}" type="sibTrans" cxnId="{AAC869FC-DAC6-480A-83D8-3E934543E34E}">
      <dgm:prSet/>
      <dgm:spPr/>
      <dgm:t>
        <a:bodyPr/>
        <a:lstStyle/>
        <a:p>
          <a:endParaRPr lang="en-US"/>
        </a:p>
      </dgm:t>
    </dgm:pt>
    <dgm:pt modelId="{03C0A8E2-AF49-470A-AB91-C11455DEEE5A}">
      <dgm:prSet/>
      <dgm:spPr/>
      <dgm:t>
        <a:bodyPr/>
        <a:lstStyle/>
        <a:p>
          <a:pPr rtl="0"/>
          <a:r>
            <a:rPr lang="en-US" dirty="0" smtClean="0"/>
            <a:t>Possible horizontal transmission has been reported from a mother to her child </a:t>
          </a:r>
          <a:endParaRPr lang="en-US" dirty="0"/>
        </a:p>
      </dgm:t>
    </dgm:pt>
    <dgm:pt modelId="{FD1146E4-04D3-41CF-8898-55D9F26F6838}" type="parTrans" cxnId="{0EA39594-35FF-4F1C-9CA6-40708BED5876}">
      <dgm:prSet/>
      <dgm:spPr/>
      <dgm:t>
        <a:bodyPr/>
        <a:lstStyle/>
        <a:p>
          <a:endParaRPr lang="en-US"/>
        </a:p>
      </dgm:t>
    </dgm:pt>
    <dgm:pt modelId="{B4EFAE4B-8388-4C79-8BAB-6206763D0F11}" type="sibTrans" cxnId="{0EA39594-35FF-4F1C-9CA6-40708BED5876}">
      <dgm:prSet/>
      <dgm:spPr/>
      <dgm:t>
        <a:bodyPr/>
        <a:lstStyle/>
        <a:p>
          <a:endParaRPr lang="en-US"/>
        </a:p>
      </dgm:t>
    </dgm:pt>
    <dgm:pt modelId="{AAD641A1-CD3F-4BC6-B128-FC9381E8E77B}" type="pres">
      <dgm:prSet presAssocID="{FE9B958C-EFEA-4AA9-9465-21B5853322F3}" presName="Name0" presStyleCnt="0">
        <dgm:presLayoutVars>
          <dgm:dir/>
          <dgm:animLvl val="lvl"/>
          <dgm:resizeHandles val="exact"/>
        </dgm:presLayoutVars>
      </dgm:prSet>
      <dgm:spPr/>
    </dgm:pt>
    <dgm:pt modelId="{33DE3D4D-A534-4977-BED7-49B13B08C3F4}" type="pres">
      <dgm:prSet presAssocID="{8C250B90-6637-4885-A362-C2ABAFAACC63}" presName="linNode" presStyleCnt="0"/>
      <dgm:spPr/>
    </dgm:pt>
    <dgm:pt modelId="{0B17097E-EDFB-4E47-90A3-094FC73CA0BC}" type="pres">
      <dgm:prSet presAssocID="{8C250B90-6637-4885-A362-C2ABAFAACC63}" presName="parentText" presStyleLbl="node1" presStyleIdx="0" presStyleCnt="9" custScaleX="277778">
        <dgm:presLayoutVars>
          <dgm:chMax val="1"/>
          <dgm:bulletEnabled val="1"/>
        </dgm:presLayoutVars>
      </dgm:prSet>
      <dgm:spPr/>
    </dgm:pt>
    <dgm:pt modelId="{A94BFFB8-7A06-4720-9EF8-655DE7700079}" type="pres">
      <dgm:prSet presAssocID="{21D9E379-2D4E-4C63-89D9-8D077254503D}" presName="sp" presStyleCnt="0"/>
      <dgm:spPr/>
    </dgm:pt>
    <dgm:pt modelId="{7E940742-B894-4CE0-87A2-A59C781D0641}" type="pres">
      <dgm:prSet presAssocID="{7178098F-7679-43EF-8D32-FED6D4B1577F}" presName="linNode" presStyleCnt="0"/>
      <dgm:spPr/>
    </dgm:pt>
    <dgm:pt modelId="{1A6FB11A-C2C7-4CAB-8969-BCDD3375FE9B}" type="pres">
      <dgm:prSet presAssocID="{7178098F-7679-43EF-8D32-FED6D4B1577F}" presName="parentText" presStyleLbl="node1" presStyleIdx="1" presStyleCnt="9" custScaleX="277778">
        <dgm:presLayoutVars>
          <dgm:chMax val="1"/>
          <dgm:bulletEnabled val="1"/>
        </dgm:presLayoutVars>
      </dgm:prSet>
      <dgm:spPr/>
    </dgm:pt>
    <dgm:pt modelId="{ED53384C-48B5-40CC-B910-5C3086AE07BB}" type="pres">
      <dgm:prSet presAssocID="{DC5513EC-9350-4A25-B2EA-67D346FB51A1}" presName="sp" presStyleCnt="0"/>
      <dgm:spPr/>
    </dgm:pt>
    <dgm:pt modelId="{95703085-992F-4B0B-BCFD-EEC347916AD7}" type="pres">
      <dgm:prSet presAssocID="{5A0ADF34-5F57-4AC4-AB5F-F246CD0C41CB}" presName="linNode" presStyleCnt="0"/>
      <dgm:spPr/>
    </dgm:pt>
    <dgm:pt modelId="{95147A73-CE83-4C03-BB1F-579E9665E743}" type="pres">
      <dgm:prSet presAssocID="{5A0ADF34-5F57-4AC4-AB5F-F246CD0C41CB}" presName="parentText" presStyleLbl="node1" presStyleIdx="2" presStyleCnt="9" custScaleX="277778">
        <dgm:presLayoutVars>
          <dgm:chMax val="1"/>
          <dgm:bulletEnabled val="1"/>
        </dgm:presLayoutVars>
      </dgm:prSet>
      <dgm:spPr/>
    </dgm:pt>
    <dgm:pt modelId="{4DF2AF44-74EB-4A6D-8B4F-119E207DCDA6}" type="pres">
      <dgm:prSet presAssocID="{B5C32D3A-153A-4937-BB5E-F4FE8A181CF7}" presName="sp" presStyleCnt="0"/>
      <dgm:spPr/>
    </dgm:pt>
    <dgm:pt modelId="{37F05253-9AD5-4DDB-8E31-841600B464DA}" type="pres">
      <dgm:prSet presAssocID="{5BD072ED-4C6E-45BE-BAC6-3FBEB07EB767}" presName="linNode" presStyleCnt="0"/>
      <dgm:spPr/>
    </dgm:pt>
    <dgm:pt modelId="{4C0F93EF-D426-4408-95B7-C4809B30E0CF}" type="pres">
      <dgm:prSet presAssocID="{5BD072ED-4C6E-45BE-BAC6-3FBEB07EB767}" presName="parentText" presStyleLbl="node1" presStyleIdx="3" presStyleCnt="9" custScaleX="277778">
        <dgm:presLayoutVars>
          <dgm:chMax val="1"/>
          <dgm:bulletEnabled val="1"/>
        </dgm:presLayoutVars>
      </dgm:prSet>
      <dgm:spPr/>
    </dgm:pt>
    <dgm:pt modelId="{1B2DD203-3505-4E1A-8FD1-CB014C991A11}" type="pres">
      <dgm:prSet presAssocID="{7808BC6E-E36E-406A-96AB-1221145A6C69}" presName="sp" presStyleCnt="0"/>
      <dgm:spPr/>
    </dgm:pt>
    <dgm:pt modelId="{7BC646F7-E452-4356-9220-4AF4A5312FB1}" type="pres">
      <dgm:prSet presAssocID="{B9ECEB0E-0DC0-4847-B3A9-5A8527DD7E81}" presName="linNode" presStyleCnt="0"/>
      <dgm:spPr/>
    </dgm:pt>
    <dgm:pt modelId="{16FF7662-3524-472A-BB9A-5BD6A277A888}" type="pres">
      <dgm:prSet presAssocID="{B9ECEB0E-0DC0-4847-B3A9-5A8527DD7E81}" presName="parentText" presStyleLbl="node1" presStyleIdx="4" presStyleCnt="9" custScaleX="277778">
        <dgm:presLayoutVars>
          <dgm:chMax val="1"/>
          <dgm:bulletEnabled val="1"/>
        </dgm:presLayoutVars>
      </dgm:prSet>
      <dgm:spPr/>
    </dgm:pt>
    <dgm:pt modelId="{9143E31B-4F9C-4C5F-9B7E-F8DC6F92861B}" type="pres">
      <dgm:prSet presAssocID="{F23E0326-8B4D-4E1A-9B56-31F92BEEE29F}" presName="sp" presStyleCnt="0"/>
      <dgm:spPr/>
    </dgm:pt>
    <dgm:pt modelId="{E91F6C95-7F42-4A65-8CEC-27E6E2B0A55E}" type="pres">
      <dgm:prSet presAssocID="{0A3E2A8B-CE90-4533-9B9B-2E2FA4FC63BB}" presName="linNode" presStyleCnt="0"/>
      <dgm:spPr/>
    </dgm:pt>
    <dgm:pt modelId="{C303622D-C8B0-455F-9A75-55B1EEB0F1B5}" type="pres">
      <dgm:prSet presAssocID="{0A3E2A8B-CE90-4533-9B9B-2E2FA4FC63BB}" presName="parentText" presStyleLbl="node1" presStyleIdx="5" presStyleCnt="9" custScaleX="277778">
        <dgm:presLayoutVars>
          <dgm:chMax val="1"/>
          <dgm:bulletEnabled val="1"/>
        </dgm:presLayoutVars>
      </dgm:prSet>
      <dgm:spPr/>
    </dgm:pt>
    <dgm:pt modelId="{2FE48211-2104-45D7-BED1-B1407F6424FA}" type="pres">
      <dgm:prSet presAssocID="{B3D95012-A27C-4A4F-848C-A0360B18EE36}" presName="sp" presStyleCnt="0"/>
      <dgm:spPr/>
    </dgm:pt>
    <dgm:pt modelId="{CA6B49DA-8066-4E51-BA9A-2A2AEC0CAECB}" type="pres">
      <dgm:prSet presAssocID="{6208608A-0948-448B-9A0D-5499343EB373}" presName="linNode" presStyleCnt="0"/>
      <dgm:spPr/>
    </dgm:pt>
    <dgm:pt modelId="{5BDDEEED-FA65-499C-A374-CDB60DD50F77}" type="pres">
      <dgm:prSet presAssocID="{6208608A-0948-448B-9A0D-5499343EB373}" presName="parentText" presStyleLbl="node1" presStyleIdx="6" presStyleCnt="9" custScaleX="277778">
        <dgm:presLayoutVars>
          <dgm:chMax val="1"/>
          <dgm:bulletEnabled val="1"/>
        </dgm:presLayoutVars>
      </dgm:prSet>
      <dgm:spPr/>
    </dgm:pt>
    <dgm:pt modelId="{C9B97C19-EFDB-43E5-94A3-29366475A317}" type="pres">
      <dgm:prSet presAssocID="{6054876E-59B0-4D6D-9490-914DC24278CB}" presName="sp" presStyleCnt="0"/>
      <dgm:spPr/>
    </dgm:pt>
    <dgm:pt modelId="{E87314A1-84AE-4EEA-9515-275846FD76E9}" type="pres">
      <dgm:prSet presAssocID="{E560EDB0-4909-424D-8355-5B37201E6006}" presName="linNode" presStyleCnt="0"/>
      <dgm:spPr/>
    </dgm:pt>
    <dgm:pt modelId="{2F595888-6317-4A58-BCFE-6EB0DF637798}" type="pres">
      <dgm:prSet presAssocID="{E560EDB0-4909-424D-8355-5B37201E6006}" presName="parentText" presStyleLbl="node1" presStyleIdx="7" presStyleCnt="9" custScaleX="277778">
        <dgm:presLayoutVars>
          <dgm:chMax val="1"/>
          <dgm:bulletEnabled val="1"/>
        </dgm:presLayoutVars>
      </dgm:prSet>
      <dgm:spPr/>
    </dgm:pt>
    <dgm:pt modelId="{9A2D25CC-BD9E-4740-B95C-717D65F7561A}" type="pres">
      <dgm:prSet presAssocID="{105D5F50-49AD-42C7-8D8A-B240756D9098}" presName="sp" presStyleCnt="0"/>
      <dgm:spPr/>
    </dgm:pt>
    <dgm:pt modelId="{10149D30-79D7-4A58-B0E1-7A4280E8EEB5}" type="pres">
      <dgm:prSet presAssocID="{03C0A8E2-AF49-470A-AB91-C11455DEEE5A}" presName="linNode" presStyleCnt="0"/>
      <dgm:spPr/>
    </dgm:pt>
    <dgm:pt modelId="{040835FC-0540-47E5-9BA6-43CFED703624}" type="pres">
      <dgm:prSet presAssocID="{03C0A8E2-AF49-470A-AB91-C11455DEEE5A}" presName="parentText" presStyleLbl="node1" presStyleIdx="8" presStyleCnt="9" custScaleX="277778">
        <dgm:presLayoutVars>
          <dgm:chMax val="1"/>
          <dgm:bulletEnabled val="1"/>
        </dgm:presLayoutVars>
      </dgm:prSet>
      <dgm:spPr/>
    </dgm:pt>
  </dgm:ptLst>
  <dgm:cxnLst>
    <dgm:cxn modelId="{5C88F1A0-8A0C-42D0-8549-E72B8700CC61}" type="presOf" srcId="{8C250B90-6637-4885-A362-C2ABAFAACC63}" destId="{0B17097E-EDFB-4E47-90A3-094FC73CA0BC}" srcOrd="0" destOrd="0" presId="urn:microsoft.com/office/officeart/2005/8/layout/vList5"/>
    <dgm:cxn modelId="{93188D12-819D-4E3A-B0AA-A5023AA151D0}" srcId="{FE9B958C-EFEA-4AA9-9465-21B5853322F3}" destId="{B9ECEB0E-0DC0-4847-B3A9-5A8527DD7E81}" srcOrd="4" destOrd="0" parTransId="{AFCEEDE8-D8BE-4984-91FD-3979979AEAEE}" sibTransId="{F23E0326-8B4D-4E1A-9B56-31F92BEEE29F}"/>
    <dgm:cxn modelId="{20575DA1-554F-4499-80A0-FCDF38A0CD6A}" srcId="{FE9B958C-EFEA-4AA9-9465-21B5853322F3}" destId="{8C250B90-6637-4885-A362-C2ABAFAACC63}" srcOrd="0" destOrd="0" parTransId="{5706EFE8-CCA8-4BDE-8CDC-320DCC802213}" sibTransId="{21D9E379-2D4E-4C63-89D9-8D077254503D}"/>
    <dgm:cxn modelId="{B6F22697-A4AA-49B6-97DA-8B2E4C574395}" type="presOf" srcId="{6208608A-0948-448B-9A0D-5499343EB373}" destId="{5BDDEEED-FA65-499C-A374-CDB60DD50F77}" srcOrd="0" destOrd="0" presId="urn:microsoft.com/office/officeart/2005/8/layout/vList5"/>
    <dgm:cxn modelId="{4B71ECD1-3D55-49D5-89E0-C8C743155A55}" type="presOf" srcId="{7178098F-7679-43EF-8D32-FED6D4B1577F}" destId="{1A6FB11A-C2C7-4CAB-8969-BCDD3375FE9B}" srcOrd="0" destOrd="0" presId="urn:microsoft.com/office/officeart/2005/8/layout/vList5"/>
    <dgm:cxn modelId="{EA8BD77B-01F1-4766-B5A7-5ABEA48A4AF3}" type="presOf" srcId="{E560EDB0-4909-424D-8355-5B37201E6006}" destId="{2F595888-6317-4A58-BCFE-6EB0DF637798}" srcOrd="0" destOrd="0" presId="urn:microsoft.com/office/officeart/2005/8/layout/vList5"/>
    <dgm:cxn modelId="{6D911044-06B8-4C14-B063-6156E1BAD234}" type="presOf" srcId="{FE9B958C-EFEA-4AA9-9465-21B5853322F3}" destId="{AAD641A1-CD3F-4BC6-B128-FC9381E8E77B}" srcOrd="0" destOrd="0" presId="urn:microsoft.com/office/officeart/2005/8/layout/vList5"/>
    <dgm:cxn modelId="{0EA39594-35FF-4F1C-9CA6-40708BED5876}" srcId="{FE9B958C-EFEA-4AA9-9465-21B5853322F3}" destId="{03C0A8E2-AF49-470A-AB91-C11455DEEE5A}" srcOrd="8" destOrd="0" parTransId="{FD1146E4-04D3-41CF-8898-55D9F26F6838}" sibTransId="{B4EFAE4B-8388-4C79-8BAB-6206763D0F11}"/>
    <dgm:cxn modelId="{1C039BEC-0788-43E7-A292-3893F570DB30}" srcId="{FE9B958C-EFEA-4AA9-9465-21B5853322F3}" destId="{0A3E2A8B-CE90-4533-9B9B-2E2FA4FC63BB}" srcOrd="5" destOrd="0" parTransId="{661AE38A-EEEA-4ECE-883C-1DE49CBB0AC0}" sibTransId="{B3D95012-A27C-4A4F-848C-A0360B18EE36}"/>
    <dgm:cxn modelId="{AAC869FC-DAC6-480A-83D8-3E934543E34E}" srcId="{FE9B958C-EFEA-4AA9-9465-21B5853322F3}" destId="{E560EDB0-4909-424D-8355-5B37201E6006}" srcOrd="7" destOrd="0" parTransId="{2B509CAB-9288-4457-86A0-87FF9F4D6706}" sibTransId="{105D5F50-49AD-42C7-8D8A-B240756D9098}"/>
    <dgm:cxn modelId="{DAF97C80-83B7-41D2-91B9-603165AEF744}" type="presOf" srcId="{0A3E2A8B-CE90-4533-9B9B-2E2FA4FC63BB}" destId="{C303622D-C8B0-455F-9A75-55B1EEB0F1B5}" srcOrd="0" destOrd="0" presId="urn:microsoft.com/office/officeart/2005/8/layout/vList5"/>
    <dgm:cxn modelId="{EC23CAAD-809F-403F-AFC6-7B83C9A21537}" type="presOf" srcId="{5BD072ED-4C6E-45BE-BAC6-3FBEB07EB767}" destId="{4C0F93EF-D426-4408-95B7-C4809B30E0CF}" srcOrd="0" destOrd="0" presId="urn:microsoft.com/office/officeart/2005/8/layout/vList5"/>
    <dgm:cxn modelId="{B40B175D-9D21-4C45-8E03-A2BD786F7C65}" srcId="{FE9B958C-EFEA-4AA9-9465-21B5853322F3}" destId="{7178098F-7679-43EF-8D32-FED6D4B1577F}" srcOrd="1" destOrd="0" parTransId="{BC9E67C5-A624-4F30-9F89-2160CCCA50D0}" sibTransId="{DC5513EC-9350-4A25-B2EA-67D346FB51A1}"/>
    <dgm:cxn modelId="{98191EAE-E0F4-425B-B920-E0F214440530}" srcId="{FE9B958C-EFEA-4AA9-9465-21B5853322F3}" destId="{5A0ADF34-5F57-4AC4-AB5F-F246CD0C41CB}" srcOrd="2" destOrd="0" parTransId="{3E1944E4-AC74-4D9E-B494-BAE19F8CCC45}" sibTransId="{B5C32D3A-153A-4937-BB5E-F4FE8A181CF7}"/>
    <dgm:cxn modelId="{C06B538C-E6D8-46F3-A564-AFBF3E1C804C}" type="presOf" srcId="{03C0A8E2-AF49-470A-AB91-C11455DEEE5A}" destId="{040835FC-0540-47E5-9BA6-43CFED703624}" srcOrd="0" destOrd="0" presId="urn:microsoft.com/office/officeart/2005/8/layout/vList5"/>
    <dgm:cxn modelId="{2D40BEE3-B6FD-41C0-A194-A21F32574BB1}" srcId="{FE9B958C-EFEA-4AA9-9465-21B5853322F3}" destId="{5BD072ED-4C6E-45BE-BAC6-3FBEB07EB767}" srcOrd="3" destOrd="0" parTransId="{3E91DDD7-300A-4295-B085-F7EC9606B071}" sibTransId="{7808BC6E-E36E-406A-96AB-1221145A6C69}"/>
    <dgm:cxn modelId="{E03BD47F-D14D-4510-89B4-945ACFD82E3D}" srcId="{FE9B958C-EFEA-4AA9-9465-21B5853322F3}" destId="{6208608A-0948-448B-9A0D-5499343EB373}" srcOrd="6" destOrd="0" parTransId="{302FFEDD-DCA7-4507-9A3F-91FEE5C0DBD2}" sibTransId="{6054876E-59B0-4D6D-9490-914DC24278CB}"/>
    <dgm:cxn modelId="{E7354459-A198-4895-B564-7BF22298A067}" type="presOf" srcId="{5A0ADF34-5F57-4AC4-AB5F-F246CD0C41CB}" destId="{95147A73-CE83-4C03-BB1F-579E9665E743}" srcOrd="0" destOrd="0" presId="urn:microsoft.com/office/officeart/2005/8/layout/vList5"/>
    <dgm:cxn modelId="{5C149971-A572-4F70-809B-43AE2C0FE2A2}" type="presOf" srcId="{B9ECEB0E-0DC0-4847-B3A9-5A8527DD7E81}" destId="{16FF7662-3524-472A-BB9A-5BD6A277A888}" srcOrd="0" destOrd="0" presId="urn:microsoft.com/office/officeart/2005/8/layout/vList5"/>
    <dgm:cxn modelId="{0B2BCBF4-FDDC-42E3-94E2-A44473A4447D}" type="presParOf" srcId="{AAD641A1-CD3F-4BC6-B128-FC9381E8E77B}" destId="{33DE3D4D-A534-4977-BED7-49B13B08C3F4}" srcOrd="0" destOrd="0" presId="urn:microsoft.com/office/officeart/2005/8/layout/vList5"/>
    <dgm:cxn modelId="{0AE901FB-C2F8-496C-90FC-99C634ADBC8B}" type="presParOf" srcId="{33DE3D4D-A534-4977-BED7-49B13B08C3F4}" destId="{0B17097E-EDFB-4E47-90A3-094FC73CA0BC}" srcOrd="0" destOrd="0" presId="urn:microsoft.com/office/officeart/2005/8/layout/vList5"/>
    <dgm:cxn modelId="{DD0C5AC2-0E52-4571-A07F-8C4B3127773B}" type="presParOf" srcId="{AAD641A1-CD3F-4BC6-B128-FC9381E8E77B}" destId="{A94BFFB8-7A06-4720-9EF8-655DE7700079}" srcOrd="1" destOrd="0" presId="urn:microsoft.com/office/officeart/2005/8/layout/vList5"/>
    <dgm:cxn modelId="{053EDA17-F260-4A93-B342-C254F627616C}" type="presParOf" srcId="{AAD641A1-CD3F-4BC6-B128-FC9381E8E77B}" destId="{7E940742-B894-4CE0-87A2-A59C781D0641}" srcOrd="2" destOrd="0" presId="urn:microsoft.com/office/officeart/2005/8/layout/vList5"/>
    <dgm:cxn modelId="{F9554DDB-7A3F-4D78-9863-7EDC5B8DF831}" type="presParOf" srcId="{7E940742-B894-4CE0-87A2-A59C781D0641}" destId="{1A6FB11A-C2C7-4CAB-8969-BCDD3375FE9B}" srcOrd="0" destOrd="0" presId="urn:microsoft.com/office/officeart/2005/8/layout/vList5"/>
    <dgm:cxn modelId="{ABC2235F-C145-4B8D-BFB7-D8B2FE67D4CF}" type="presParOf" srcId="{AAD641A1-CD3F-4BC6-B128-FC9381E8E77B}" destId="{ED53384C-48B5-40CC-B910-5C3086AE07BB}" srcOrd="3" destOrd="0" presId="urn:microsoft.com/office/officeart/2005/8/layout/vList5"/>
    <dgm:cxn modelId="{32EB90BF-3DEE-4058-BD8B-6BDD7E2C6ABD}" type="presParOf" srcId="{AAD641A1-CD3F-4BC6-B128-FC9381E8E77B}" destId="{95703085-992F-4B0B-BCFD-EEC347916AD7}" srcOrd="4" destOrd="0" presId="urn:microsoft.com/office/officeart/2005/8/layout/vList5"/>
    <dgm:cxn modelId="{511B721E-308A-44E3-997E-E06DC97DE1CB}" type="presParOf" srcId="{95703085-992F-4B0B-BCFD-EEC347916AD7}" destId="{95147A73-CE83-4C03-BB1F-579E9665E743}" srcOrd="0" destOrd="0" presId="urn:microsoft.com/office/officeart/2005/8/layout/vList5"/>
    <dgm:cxn modelId="{E9848B10-17B6-42EF-AA7B-2DEB92C4A6FC}" type="presParOf" srcId="{AAD641A1-CD3F-4BC6-B128-FC9381E8E77B}" destId="{4DF2AF44-74EB-4A6D-8B4F-119E207DCDA6}" srcOrd="5" destOrd="0" presId="urn:microsoft.com/office/officeart/2005/8/layout/vList5"/>
    <dgm:cxn modelId="{481DE0D7-EBCD-490B-A480-C63465AF2C65}" type="presParOf" srcId="{AAD641A1-CD3F-4BC6-B128-FC9381E8E77B}" destId="{37F05253-9AD5-4DDB-8E31-841600B464DA}" srcOrd="6" destOrd="0" presId="urn:microsoft.com/office/officeart/2005/8/layout/vList5"/>
    <dgm:cxn modelId="{D0543C5F-374B-4644-BEC0-DEB72CA8496B}" type="presParOf" srcId="{37F05253-9AD5-4DDB-8E31-841600B464DA}" destId="{4C0F93EF-D426-4408-95B7-C4809B30E0CF}" srcOrd="0" destOrd="0" presId="urn:microsoft.com/office/officeart/2005/8/layout/vList5"/>
    <dgm:cxn modelId="{EF67351A-67F7-4FF9-8BBE-65DC0F39D796}" type="presParOf" srcId="{AAD641A1-CD3F-4BC6-B128-FC9381E8E77B}" destId="{1B2DD203-3505-4E1A-8FD1-CB014C991A11}" srcOrd="7" destOrd="0" presId="urn:microsoft.com/office/officeart/2005/8/layout/vList5"/>
    <dgm:cxn modelId="{6C59A224-353E-403E-BC0E-39152547A507}" type="presParOf" srcId="{AAD641A1-CD3F-4BC6-B128-FC9381E8E77B}" destId="{7BC646F7-E452-4356-9220-4AF4A5312FB1}" srcOrd="8" destOrd="0" presId="urn:microsoft.com/office/officeart/2005/8/layout/vList5"/>
    <dgm:cxn modelId="{F4EB1B07-B787-487B-AF06-954229001FAE}" type="presParOf" srcId="{7BC646F7-E452-4356-9220-4AF4A5312FB1}" destId="{16FF7662-3524-472A-BB9A-5BD6A277A888}" srcOrd="0" destOrd="0" presId="urn:microsoft.com/office/officeart/2005/8/layout/vList5"/>
    <dgm:cxn modelId="{5F2604F0-EE6B-4FAB-830F-EB45948C703B}" type="presParOf" srcId="{AAD641A1-CD3F-4BC6-B128-FC9381E8E77B}" destId="{9143E31B-4F9C-4C5F-9B7E-F8DC6F92861B}" srcOrd="9" destOrd="0" presId="urn:microsoft.com/office/officeart/2005/8/layout/vList5"/>
    <dgm:cxn modelId="{F5E47C89-DD2B-4D8A-8215-B915B62FF76D}" type="presParOf" srcId="{AAD641A1-CD3F-4BC6-B128-FC9381E8E77B}" destId="{E91F6C95-7F42-4A65-8CEC-27E6E2B0A55E}" srcOrd="10" destOrd="0" presId="urn:microsoft.com/office/officeart/2005/8/layout/vList5"/>
    <dgm:cxn modelId="{1BDDA7E6-23D4-4F8F-9684-9DC9556F66A7}" type="presParOf" srcId="{E91F6C95-7F42-4A65-8CEC-27E6E2B0A55E}" destId="{C303622D-C8B0-455F-9A75-55B1EEB0F1B5}" srcOrd="0" destOrd="0" presId="urn:microsoft.com/office/officeart/2005/8/layout/vList5"/>
    <dgm:cxn modelId="{B5EE80AE-E3BD-4DE5-807A-727626003454}" type="presParOf" srcId="{AAD641A1-CD3F-4BC6-B128-FC9381E8E77B}" destId="{2FE48211-2104-45D7-BED1-B1407F6424FA}" srcOrd="11" destOrd="0" presId="urn:microsoft.com/office/officeart/2005/8/layout/vList5"/>
    <dgm:cxn modelId="{8D99ABE4-FEB0-4738-83AC-8B164A3A9133}" type="presParOf" srcId="{AAD641A1-CD3F-4BC6-B128-FC9381E8E77B}" destId="{CA6B49DA-8066-4E51-BA9A-2A2AEC0CAECB}" srcOrd="12" destOrd="0" presId="urn:microsoft.com/office/officeart/2005/8/layout/vList5"/>
    <dgm:cxn modelId="{058D8580-9075-4A47-AB8A-B28D7E47EDE0}" type="presParOf" srcId="{CA6B49DA-8066-4E51-BA9A-2A2AEC0CAECB}" destId="{5BDDEEED-FA65-499C-A374-CDB60DD50F77}" srcOrd="0" destOrd="0" presId="urn:microsoft.com/office/officeart/2005/8/layout/vList5"/>
    <dgm:cxn modelId="{EA03037C-5BC2-4028-BF12-B61FA9850F91}" type="presParOf" srcId="{AAD641A1-CD3F-4BC6-B128-FC9381E8E77B}" destId="{C9B97C19-EFDB-43E5-94A3-29366475A317}" srcOrd="13" destOrd="0" presId="urn:microsoft.com/office/officeart/2005/8/layout/vList5"/>
    <dgm:cxn modelId="{0F160C40-8D2B-45EA-9053-617627365AA1}" type="presParOf" srcId="{AAD641A1-CD3F-4BC6-B128-FC9381E8E77B}" destId="{E87314A1-84AE-4EEA-9515-275846FD76E9}" srcOrd="14" destOrd="0" presId="urn:microsoft.com/office/officeart/2005/8/layout/vList5"/>
    <dgm:cxn modelId="{21881C43-6C10-45EB-8C86-19ABF24C60C8}" type="presParOf" srcId="{E87314A1-84AE-4EEA-9515-275846FD76E9}" destId="{2F595888-6317-4A58-BCFE-6EB0DF637798}" srcOrd="0" destOrd="0" presId="urn:microsoft.com/office/officeart/2005/8/layout/vList5"/>
    <dgm:cxn modelId="{2C6D0446-A988-430E-B0AB-DC5E5BC25769}" type="presParOf" srcId="{AAD641A1-CD3F-4BC6-B128-FC9381E8E77B}" destId="{9A2D25CC-BD9E-4740-B95C-717D65F7561A}" srcOrd="15" destOrd="0" presId="urn:microsoft.com/office/officeart/2005/8/layout/vList5"/>
    <dgm:cxn modelId="{89F6A0F9-8045-4A05-9130-63DA3428D2C4}" type="presParOf" srcId="{AAD641A1-CD3F-4BC6-B128-FC9381E8E77B}" destId="{10149D30-79D7-4A58-B0E1-7A4280E8EEB5}" srcOrd="16" destOrd="0" presId="urn:microsoft.com/office/officeart/2005/8/layout/vList5"/>
    <dgm:cxn modelId="{DBC8B43F-7696-4554-AAA6-25F961AB38F7}" type="presParOf" srcId="{10149D30-79D7-4A58-B0E1-7A4280E8EEB5}" destId="{040835FC-0540-47E5-9BA6-43CFED703624}" srcOrd="0" destOrd="0" presId="urn:microsoft.com/office/officeart/2005/8/layout/vList5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635A9DF-4CC2-4C2D-92D2-D4036CA41855}" type="doc">
      <dgm:prSet loTypeId="urn:microsoft.com/office/officeart/2005/8/layout/hProcess9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CBD5B4-B52B-4F9B-8DFC-5F49F500FDDA}">
      <dgm:prSet/>
      <dgm:spPr>
        <a:gradFill rotWithShape="0"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16200000" scaled="0"/>
        </a:gradFill>
      </dgm:spPr>
      <dgm:t>
        <a:bodyPr/>
        <a:lstStyle/>
        <a:p>
          <a:pPr rtl="0"/>
          <a:r>
            <a:rPr lang="en-US" b="1" dirty="0" smtClean="0"/>
            <a:t>Disinfection</a:t>
          </a:r>
          <a:endParaRPr lang="en-US" dirty="0"/>
        </a:p>
      </dgm:t>
    </dgm:pt>
    <dgm:pt modelId="{EE67E24F-5972-4003-90B6-53FAA83FD6AF}" type="parTrans" cxnId="{AA8C038A-D3BE-4F87-9D98-11311A7ECEA9}">
      <dgm:prSet/>
      <dgm:spPr/>
      <dgm:t>
        <a:bodyPr/>
        <a:lstStyle/>
        <a:p>
          <a:endParaRPr lang="en-US"/>
        </a:p>
      </dgm:t>
    </dgm:pt>
    <dgm:pt modelId="{C78A3B6F-215F-407C-8B23-FA2AF4355DD8}" type="sibTrans" cxnId="{AA8C038A-D3BE-4F87-9D98-11311A7ECEA9}">
      <dgm:prSet/>
      <dgm:spPr/>
      <dgm:t>
        <a:bodyPr/>
        <a:lstStyle/>
        <a:p>
          <a:endParaRPr lang="en-US"/>
        </a:p>
      </dgm:t>
    </dgm:pt>
    <dgm:pt modelId="{449F792B-0E0F-4A63-BBF1-80F12A997DDB}" type="pres">
      <dgm:prSet presAssocID="{7635A9DF-4CC2-4C2D-92D2-D4036CA41855}" presName="CompostProcess" presStyleCnt="0">
        <dgm:presLayoutVars>
          <dgm:dir/>
          <dgm:resizeHandles val="exact"/>
        </dgm:presLayoutVars>
      </dgm:prSet>
      <dgm:spPr/>
    </dgm:pt>
    <dgm:pt modelId="{68489D6C-6647-4F23-A5C7-7D84D3619C58}" type="pres">
      <dgm:prSet presAssocID="{7635A9DF-4CC2-4C2D-92D2-D4036CA41855}" presName="arrow" presStyleLbl="bgShp" presStyleIdx="0" presStyleCnt="1"/>
      <dgm:spPr>
        <a:gradFill rotWithShape="0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6200000" scaled="0"/>
        </a:gradFill>
      </dgm:spPr>
    </dgm:pt>
    <dgm:pt modelId="{B6FB118F-22EF-4B22-8DBE-ECDAA75D9A0C}" type="pres">
      <dgm:prSet presAssocID="{7635A9DF-4CC2-4C2D-92D2-D4036CA41855}" presName="linearProcess" presStyleCnt="0"/>
      <dgm:spPr/>
    </dgm:pt>
    <dgm:pt modelId="{AA036524-E138-4196-87C1-2399F43FD98C}" type="pres">
      <dgm:prSet presAssocID="{B4CBD5B4-B52B-4F9B-8DFC-5F49F500FDDA}" presName="textNode" presStyleLbl="node1" presStyleIdx="0" presStyleCnt="1" custScaleX="231483">
        <dgm:presLayoutVars>
          <dgm:bulletEnabled val="1"/>
        </dgm:presLayoutVars>
      </dgm:prSet>
      <dgm:spPr/>
    </dgm:pt>
  </dgm:ptLst>
  <dgm:cxnLst>
    <dgm:cxn modelId="{AA8C038A-D3BE-4F87-9D98-11311A7ECEA9}" srcId="{7635A9DF-4CC2-4C2D-92D2-D4036CA41855}" destId="{B4CBD5B4-B52B-4F9B-8DFC-5F49F500FDDA}" srcOrd="0" destOrd="0" parTransId="{EE67E24F-5972-4003-90B6-53FAA83FD6AF}" sibTransId="{C78A3B6F-215F-407C-8B23-FA2AF4355DD8}"/>
    <dgm:cxn modelId="{2C390F5F-6AE2-4455-9253-4E9936CDAD7D}" type="presOf" srcId="{7635A9DF-4CC2-4C2D-92D2-D4036CA41855}" destId="{449F792B-0E0F-4A63-BBF1-80F12A997DDB}" srcOrd="0" destOrd="0" presId="urn:microsoft.com/office/officeart/2005/8/layout/hProcess9"/>
    <dgm:cxn modelId="{B2F2BE43-A9C6-41B3-BDF8-883DA7B6F298}" type="presOf" srcId="{B4CBD5B4-B52B-4F9B-8DFC-5F49F500FDDA}" destId="{AA036524-E138-4196-87C1-2399F43FD98C}" srcOrd="0" destOrd="0" presId="urn:microsoft.com/office/officeart/2005/8/layout/hProcess9"/>
    <dgm:cxn modelId="{6CB56A94-CEFF-4ED8-9FC6-4B06890FBF95}" type="presParOf" srcId="{449F792B-0E0F-4A63-BBF1-80F12A997DDB}" destId="{68489D6C-6647-4F23-A5C7-7D84D3619C58}" srcOrd="0" destOrd="0" presId="urn:microsoft.com/office/officeart/2005/8/layout/hProcess9"/>
    <dgm:cxn modelId="{9610C3FD-43D1-4DC7-BB0A-4BDDB69237BE}" type="presParOf" srcId="{449F792B-0E0F-4A63-BBF1-80F12A997DDB}" destId="{B6FB118F-22EF-4B22-8DBE-ECDAA75D9A0C}" srcOrd="1" destOrd="0" presId="urn:microsoft.com/office/officeart/2005/8/layout/hProcess9"/>
    <dgm:cxn modelId="{3DAE8399-D82C-4E16-ABD9-9493589E7D01}" type="presParOf" srcId="{B6FB118F-22EF-4B22-8DBE-ECDAA75D9A0C}" destId="{AA036524-E138-4196-87C1-2399F43FD98C}" srcOrd="0" destOrd="0" presId="urn:microsoft.com/office/officeart/2005/8/layout/hProcess9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43582BC-22D1-4915-8912-1EF4EF0CB688}" type="doc">
      <dgm:prSet loTypeId="urn:microsoft.com/office/officeart/2005/8/layout/venn1" loCatId="relationship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861E0AB-9BAD-4552-8CE7-83221EB16B94}">
      <dgm:prSet/>
      <dgm:spPr/>
      <dgm:t>
        <a:bodyPr/>
        <a:lstStyle/>
        <a:p>
          <a:pPr rtl="0"/>
          <a:r>
            <a:rPr lang="en-US" dirty="0" smtClean="0"/>
            <a:t>1% hypochlorite</a:t>
          </a:r>
          <a:endParaRPr lang="en-US" dirty="0"/>
        </a:p>
      </dgm:t>
    </dgm:pt>
    <dgm:pt modelId="{01CF6098-F989-40E1-B38D-B57D273ADE0E}" type="parTrans" cxnId="{9E89DE10-AA22-4FD8-8C45-4F7D71E59296}">
      <dgm:prSet/>
      <dgm:spPr/>
      <dgm:t>
        <a:bodyPr/>
        <a:lstStyle/>
        <a:p>
          <a:endParaRPr lang="en-US"/>
        </a:p>
      </dgm:t>
    </dgm:pt>
    <dgm:pt modelId="{F75DA840-FFC1-4CB3-AA6D-07539A1A8EDC}" type="sibTrans" cxnId="{9E89DE10-AA22-4FD8-8C45-4F7D71E59296}">
      <dgm:prSet/>
      <dgm:spPr/>
      <dgm:t>
        <a:bodyPr/>
        <a:lstStyle/>
        <a:p>
          <a:endParaRPr lang="en-US"/>
        </a:p>
      </dgm:t>
    </dgm:pt>
    <dgm:pt modelId="{1D1954F0-8A0D-4DB1-A7C9-556258AB6149}">
      <dgm:prSet/>
      <dgm:spPr/>
      <dgm:t>
        <a:bodyPr/>
        <a:lstStyle/>
        <a:p>
          <a:pPr rtl="0"/>
          <a:r>
            <a:rPr lang="en-US" dirty="0" smtClean="0"/>
            <a:t>2% </a:t>
          </a:r>
          <a:r>
            <a:rPr lang="en-US" dirty="0" err="1" smtClean="0"/>
            <a:t>glutaraldehyde</a:t>
          </a:r>
          <a:endParaRPr lang="en-US" dirty="0"/>
        </a:p>
      </dgm:t>
    </dgm:pt>
    <dgm:pt modelId="{782CF559-074D-4349-AF6F-01BA7552E877}" type="parTrans" cxnId="{2F9CE4EE-6939-4910-B82F-A3414F8B030B}">
      <dgm:prSet/>
      <dgm:spPr/>
      <dgm:t>
        <a:bodyPr/>
        <a:lstStyle/>
        <a:p>
          <a:endParaRPr lang="en-US"/>
        </a:p>
      </dgm:t>
    </dgm:pt>
    <dgm:pt modelId="{9CDAA08D-96E3-4AFD-96E8-5E1D7A929E1F}" type="sibTrans" cxnId="{2F9CE4EE-6939-4910-B82F-A3414F8B030B}">
      <dgm:prSet/>
      <dgm:spPr/>
      <dgm:t>
        <a:bodyPr/>
        <a:lstStyle/>
        <a:p>
          <a:endParaRPr lang="en-US"/>
        </a:p>
      </dgm:t>
    </dgm:pt>
    <dgm:pt modelId="{65FFE373-7792-439F-A489-F0F8E98629E2}">
      <dgm:prSet/>
      <dgm:spPr/>
      <dgm:t>
        <a:bodyPr/>
        <a:lstStyle/>
        <a:p>
          <a:pPr rtl="0"/>
          <a:r>
            <a:rPr lang="en-US" dirty="0" smtClean="0"/>
            <a:t>heating at 56°C for 30 min</a:t>
          </a:r>
          <a:endParaRPr lang="en-US" dirty="0"/>
        </a:p>
      </dgm:t>
    </dgm:pt>
    <dgm:pt modelId="{20D4DCF4-E147-4CEF-807F-87F0722B9652}" type="parTrans" cxnId="{DBE3A17E-982B-4E89-90B5-3B8C853A6088}">
      <dgm:prSet/>
      <dgm:spPr/>
      <dgm:t>
        <a:bodyPr/>
        <a:lstStyle/>
        <a:p>
          <a:endParaRPr lang="en-US"/>
        </a:p>
      </dgm:t>
    </dgm:pt>
    <dgm:pt modelId="{A02BAF39-A001-4971-9185-546948452718}" type="sibTrans" cxnId="{DBE3A17E-982B-4E89-90B5-3B8C853A6088}">
      <dgm:prSet/>
      <dgm:spPr/>
      <dgm:t>
        <a:bodyPr/>
        <a:lstStyle/>
        <a:p>
          <a:endParaRPr lang="en-US"/>
        </a:p>
      </dgm:t>
    </dgm:pt>
    <dgm:pt modelId="{8F15AB34-ED20-422F-9C7A-896C5278B95F}" type="pres">
      <dgm:prSet presAssocID="{843582BC-22D1-4915-8912-1EF4EF0CB688}" presName="compositeShape" presStyleCnt="0">
        <dgm:presLayoutVars>
          <dgm:chMax val="7"/>
          <dgm:dir/>
          <dgm:resizeHandles val="exact"/>
        </dgm:presLayoutVars>
      </dgm:prSet>
      <dgm:spPr/>
    </dgm:pt>
    <dgm:pt modelId="{321B000C-A86E-4DBA-B4AA-83C7C61904FF}" type="pres">
      <dgm:prSet presAssocID="{B861E0AB-9BAD-4552-8CE7-83221EB16B94}" presName="circ1" presStyleLbl="vennNode1" presStyleIdx="0" presStyleCnt="3" custScaleX="176876" custScaleY="166531" custLinFactNeighborX="-776" custLinFactNeighborY="-20563"/>
      <dgm:spPr/>
    </dgm:pt>
    <dgm:pt modelId="{76ADD958-CADB-48F7-9E52-0349C69C8E98}" type="pres">
      <dgm:prSet presAssocID="{B861E0AB-9BAD-4552-8CE7-83221EB16B9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13B9F5F-79E8-403D-A3F6-4A5B813DF177}" type="pres">
      <dgm:prSet presAssocID="{1D1954F0-8A0D-4DB1-A7C9-556258AB6149}" presName="circ2" presStyleLbl="vennNode1" presStyleIdx="1" presStyleCnt="3" custScaleX="176876" custScaleY="166531" custLinFactNeighborX="57832" custLinFactNeighborY="0"/>
      <dgm:spPr/>
    </dgm:pt>
    <dgm:pt modelId="{7132970C-AC05-4093-A550-CD809551305C}" type="pres">
      <dgm:prSet presAssocID="{1D1954F0-8A0D-4DB1-A7C9-556258AB614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EC2BB54-A838-41B7-A26E-8DD56BAF4553}" type="pres">
      <dgm:prSet presAssocID="{65FFE373-7792-439F-A489-F0F8E98629E2}" presName="circ3" presStyleLbl="vennNode1" presStyleIdx="2" presStyleCnt="3" custScaleX="176876" custScaleY="166531" custLinFactNeighborX="-65138" custLinFactNeighborY="8252"/>
      <dgm:spPr/>
    </dgm:pt>
    <dgm:pt modelId="{B282CF6F-0A8E-425F-B7EE-834AC77404D3}" type="pres">
      <dgm:prSet presAssocID="{65FFE373-7792-439F-A489-F0F8E98629E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E0AE270-13B1-4245-9D9B-F872ABA2BB1B}" type="presOf" srcId="{B861E0AB-9BAD-4552-8CE7-83221EB16B94}" destId="{76ADD958-CADB-48F7-9E52-0349C69C8E98}" srcOrd="1" destOrd="0" presId="urn:microsoft.com/office/officeart/2005/8/layout/venn1"/>
    <dgm:cxn modelId="{DBE3A17E-982B-4E89-90B5-3B8C853A6088}" srcId="{843582BC-22D1-4915-8912-1EF4EF0CB688}" destId="{65FFE373-7792-439F-A489-F0F8E98629E2}" srcOrd="2" destOrd="0" parTransId="{20D4DCF4-E147-4CEF-807F-87F0722B9652}" sibTransId="{A02BAF39-A001-4971-9185-546948452718}"/>
    <dgm:cxn modelId="{9E89DE10-AA22-4FD8-8C45-4F7D71E59296}" srcId="{843582BC-22D1-4915-8912-1EF4EF0CB688}" destId="{B861E0AB-9BAD-4552-8CE7-83221EB16B94}" srcOrd="0" destOrd="0" parTransId="{01CF6098-F989-40E1-B38D-B57D273ADE0E}" sibTransId="{F75DA840-FFC1-4CB3-AA6D-07539A1A8EDC}"/>
    <dgm:cxn modelId="{5752D290-286B-4527-A1F4-42A6B8447EF9}" type="presOf" srcId="{1D1954F0-8A0D-4DB1-A7C9-556258AB6149}" destId="{313B9F5F-79E8-403D-A3F6-4A5B813DF177}" srcOrd="0" destOrd="0" presId="urn:microsoft.com/office/officeart/2005/8/layout/venn1"/>
    <dgm:cxn modelId="{22FC4B50-FFEC-4CB2-98E1-009E7DD91E5A}" type="presOf" srcId="{65FFE373-7792-439F-A489-F0F8E98629E2}" destId="{3EC2BB54-A838-41B7-A26E-8DD56BAF4553}" srcOrd="0" destOrd="0" presId="urn:microsoft.com/office/officeart/2005/8/layout/venn1"/>
    <dgm:cxn modelId="{146A56B7-83F6-4CFA-8748-02D37CA4E308}" type="presOf" srcId="{843582BC-22D1-4915-8912-1EF4EF0CB688}" destId="{8F15AB34-ED20-422F-9C7A-896C5278B95F}" srcOrd="0" destOrd="0" presId="urn:microsoft.com/office/officeart/2005/8/layout/venn1"/>
    <dgm:cxn modelId="{7257C79D-169A-45FF-9915-1502F20C30F6}" type="presOf" srcId="{B861E0AB-9BAD-4552-8CE7-83221EB16B94}" destId="{321B000C-A86E-4DBA-B4AA-83C7C61904FF}" srcOrd="0" destOrd="0" presId="urn:microsoft.com/office/officeart/2005/8/layout/venn1"/>
    <dgm:cxn modelId="{82A438B8-B41A-4E5D-AD21-95320217A12D}" type="presOf" srcId="{65FFE373-7792-439F-A489-F0F8E98629E2}" destId="{B282CF6F-0A8E-425F-B7EE-834AC77404D3}" srcOrd="1" destOrd="0" presId="urn:microsoft.com/office/officeart/2005/8/layout/venn1"/>
    <dgm:cxn modelId="{2F9CE4EE-6939-4910-B82F-A3414F8B030B}" srcId="{843582BC-22D1-4915-8912-1EF4EF0CB688}" destId="{1D1954F0-8A0D-4DB1-A7C9-556258AB6149}" srcOrd="1" destOrd="0" parTransId="{782CF559-074D-4349-AF6F-01BA7552E877}" sibTransId="{9CDAA08D-96E3-4AFD-96E8-5E1D7A929E1F}"/>
    <dgm:cxn modelId="{B44EC6F9-D027-4930-ADF1-6293D44DCB3E}" type="presOf" srcId="{1D1954F0-8A0D-4DB1-A7C9-556258AB6149}" destId="{7132970C-AC05-4093-A550-CD809551305C}" srcOrd="1" destOrd="0" presId="urn:microsoft.com/office/officeart/2005/8/layout/venn1"/>
    <dgm:cxn modelId="{14C8172B-43B4-4264-AA2B-C1B4C430BF92}" type="presParOf" srcId="{8F15AB34-ED20-422F-9C7A-896C5278B95F}" destId="{321B000C-A86E-4DBA-B4AA-83C7C61904FF}" srcOrd="0" destOrd="0" presId="urn:microsoft.com/office/officeart/2005/8/layout/venn1"/>
    <dgm:cxn modelId="{C3491FE2-9BC8-475D-9608-DF2BAE74325F}" type="presParOf" srcId="{8F15AB34-ED20-422F-9C7A-896C5278B95F}" destId="{76ADD958-CADB-48F7-9E52-0349C69C8E98}" srcOrd="1" destOrd="0" presId="urn:microsoft.com/office/officeart/2005/8/layout/venn1"/>
    <dgm:cxn modelId="{77316C3A-957E-4F80-9810-8462458ADB79}" type="presParOf" srcId="{8F15AB34-ED20-422F-9C7A-896C5278B95F}" destId="{313B9F5F-79E8-403D-A3F6-4A5B813DF177}" srcOrd="2" destOrd="0" presId="urn:microsoft.com/office/officeart/2005/8/layout/venn1"/>
    <dgm:cxn modelId="{989BB604-1E23-4FE1-A17E-00A07181AE2B}" type="presParOf" srcId="{8F15AB34-ED20-422F-9C7A-896C5278B95F}" destId="{7132970C-AC05-4093-A550-CD809551305C}" srcOrd="3" destOrd="0" presId="urn:microsoft.com/office/officeart/2005/8/layout/venn1"/>
    <dgm:cxn modelId="{6BC1F656-5DAD-4A88-835E-CDA7DEECE05A}" type="presParOf" srcId="{8F15AB34-ED20-422F-9C7A-896C5278B95F}" destId="{3EC2BB54-A838-41B7-A26E-8DD56BAF4553}" srcOrd="4" destOrd="0" presId="urn:microsoft.com/office/officeart/2005/8/layout/venn1"/>
    <dgm:cxn modelId="{E161D2FD-8C73-43BC-90B4-8324F384531D}" type="presParOf" srcId="{8F15AB34-ED20-422F-9C7A-896C5278B95F}" destId="{B282CF6F-0A8E-425F-B7EE-834AC77404D3}" srcOrd="5" destOrd="0" presId="urn:microsoft.com/office/officeart/2005/8/layout/venn1"/>
  </dgm:cxnLst>
  <dgm:bg/>
  <dgm:whole/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3429569-4292-45C7-8CF8-BA1290AD10A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D6CF9F-3A25-4C51-AD5E-A54BFA14E5B2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pPr rtl="0"/>
          <a:r>
            <a:rPr lang="en-US" b="1" dirty="0" smtClean="0"/>
            <a:t>Infections </a:t>
          </a:r>
        </a:p>
        <a:p>
          <a:pPr rtl="0"/>
          <a:r>
            <a:rPr lang="en-US" b="1" dirty="0" smtClean="0"/>
            <a:t>in </a:t>
          </a:r>
        </a:p>
        <a:p>
          <a:pPr rtl="0"/>
          <a:r>
            <a:rPr lang="en-US" b="1" dirty="0" smtClean="0"/>
            <a:t>Humans</a:t>
          </a:r>
          <a:endParaRPr lang="en-US" dirty="0"/>
        </a:p>
      </dgm:t>
    </dgm:pt>
    <dgm:pt modelId="{8BF77DB5-7EDC-4A54-B9BA-EAB1B428C0F1}" type="parTrans" cxnId="{349262F7-CD7C-463D-B9BF-26A363F0F00C}">
      <dgm:prSet/>
      <dgm:spPr/>
      <dgm:t>
        <a:bodyPr/>
        <a:lstStyle/>
        <a:p>
          <a:endParaRPr lang="en-US"/>
        </a:p>
      </dgm:t>
    </dgm:pt>
    <dgm:pt modelId="{E30844DF-F199-429B-8CBD-2889DCEA035A}" type="sibTrans" cxnId="{349262F7-CD7C-463D-B9BF-26A363F0F00C}">
      <dgm:prSet/>
      <dgm:spPr/>
      <dgm:t>
        <a:bodyPr/>
        <a:lstStyle/>
        <a:p>
          <a:endParaRPr lang="en-US"/>
        </a:p>
      </dgm:t>
    </dgm:pt>
    <dgm:pt modelId="{C158447F-3CA9-452A-B443-C84C00C56FE6}" type="pres">
      <dgm:prSet presAssocID="{93429569-4292-45C7-8CF8-BA1290AD10A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CAB0C36-79AE-44E2-BD0E-503DD83E58BC}" type="pres">
      <dgm:prSet presAssocID="{DED6CF9F-3A25-4C51-AD5E-A54BFA14E5B2}" presName="linNode" presStyleCnt="0"/>
      <dgm:spPr/>
    </dgm:pt>
    <dgm:pt modelId="{FC0DF576-A3B0-4D82-877A-32FBA281C069}" type="pres">
      <dgm:prSet presAssocID="{DED6CF9F-3A25-4C51-AD5E-A54BFA14E5B2}" presName="parentText" presStyleLbl="node1" presStyleIdx="0" presStyleCnt="1" custScaleX="265241">
        <dgm:presLayoutVars>
          <dgm:chMax val="1"/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en-US"/>
        </a:p>
      </dgm:t>
    </dgm:pt>
  </dgm:ptLst>
  <dgm:cxnLst>
    <dgm:cxn modelId="{939E333F-E049-4C1D-A7DB-3EDDE5DB1508}" type="presOf" srcId="{DED6CF9F-3A25-4C51-AD5E-A54BFA14E5B2}" destId="{FC0DF576-A3B0-4D82-877A-32FBA281C069}" srcOrd="0" destOrd="0" presId="urn:microsoft.com/office/officeart/2005/8/layout/vList5"/>
    <dgm:cxn modelId="{3DBE158E-C803-44D9-9CFF-C4A0551FFEFB}" type="presOf" srcId="{93429569-4292-45C7-8CF8-BA1290AD10A0}" destId="{C158447F-3CA9-452A-B443-C84C00C56FE6}" srcOrd="0" destOrd="0" presId="urn:microsoft.com/office/officeart/2005/8/layout/vList5"/>
    <dgm:cxn modelId="{349262F7-CD7C-463D-B9BF-26A363F0F00C}" srcId="{93429569-4292-45C7-8CF8-BA1290AD10A0}" destId="{DED6CF9F-3A25-4C51-AD5E-A54BFA14E5B2}" srcOrd="0" destOrd="0" parTransId="{8BF77DB5-7EDC-4A54-B9BA-EAB1B428C0F1}" sibTransId="{E30844DF-F199-429B-8CBD-2889DCEA035A}"/>
    <dgm:cxn modelId="{31D30F30-7AE4-422C-B43D-9508FFA32B22}" type="presParOf" srcId="{C158447F-3CA9-452A-B443-C84C00C56FE6}" destId="{2CAB0C36-79AE-44E2-BD0E-503DD83E58BC}" srcOrd="0" destOrd="0" presId="urn:microsoft.com/office/officeart/2005/8/layout/vList5"/>
    <dgm:cxn modelId="{81B2AAC8-71EB-49BE-B507-8E8A0973D8D5}" type="presParOf" srcId="{2CAB0C36-79AE-44E2-BD0E-503DD83E58BC}" destId="{FC0DF576-A3B0-4D82-877A-32FBA281C069}" srcOrd="0" destOrd="0" presId="urn:microsoft.com/office/officeart/2005/8/layout/vList5"/>
  </dgm:cxnLst>
  <dgm:bg/>
  <dgm:whole/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F75893A1-5731-4BE7-BD6F-50962B10E566}" type="doc">
      <dgm:prSet loTypeId="urn:microsoft.com/office/officeart/2005/8/layout/vList2" loCatId="list" qsTypeId="urn:microsoft.com/office/officeart/2005/8/quickstyle/3d1" qsCatId="3D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F17FD92-7974-4D54-B43D-E8C9EFAF0CC8}">
      <dgm:prSet/>
      <dgm:spPr/>
      <dgm:t>
        <a:bodyPr/>
        <a:lstStyle/>
        <a:p>
          <a:pPr algn="ctr" rtl="0"/>
          <a:r>
            <a:rPr lang="en-US" b="1" dirty="0" smtClean="0"/>
            <a:t>Incubation Period </a:t>
          </a:r>
          <a:endParaRPr lang="en-US" dirty="0"/>
        </a:p>
      </dgm:t>
    </dgm:pt>
    <dgm:pt modelId="{1CE4BF95-9E15-47EC-AF42-61E39D0C769D}" type="parTrans" cxnId="{B90104F6-17C8-4D4C-B474-93DA20C51780}">
      <dgm:prSet/>
      <dgm:spPr/>
      <dgm:t>
        <a:bodyPr/>
        <a:lstStyle/>
        <a:p>
          <a:endParaRPr lang="en-US"/>
        </a:p>
      </dgm:t>
    </dgm:pt>
    <dgm:pt modelId="{8AEA85B0-A957-435E-8AC1-BB2ACC43CE0A}" type="sibTrans" cxnId="{B90104F6-17C8-4D4C-B474-93DA20C51780}">
      <dgm:prSet/>
      <dgm:spPr/>
      <dgm:t>
        <a:bodyPr/>
        <a:lstStyle/>
        <a:p>
          <a:endParaRPr lang="en-US"/>
        </a:p>
      </dgm:t>
    </dgm:pt>
    <dgm:pt modelId="{12BD4F72-D688-49BF-8FD1-ACD29911163F}" type="pres">
      <dgm:prSet presAssocID="{F75893A1-5731-4BE7-BD6F-50962B10E566}" presName="linear" presStyleCnt="0">
        <dgm:presLayoutVars>
          <dgm:animLvl val="lvl"/>
          <dgm:resizeHandles val="exact"/>
        </dgm:presLayoutVars>
      </dgm:prSet>
      <dgm:spPr/>
    </dgm:pt>
    <dgm:pt modelId="{FB5F1BDC-CD93-490C-B773-29370BBA853A}" type="pres">
      <dgm:prSet presAssocID="{7F17FD92-7974-4D54-B43D-E8C9EFAF0CC8}" presName="parentText" presStyleLbl="node1" presStyleIdx="0" presStyleCnt="1">
        <dgm:presLayoutVars>
          <dgm:chMax val="0"/>
          <dgm:bulletEnabled val="1"/>
        </dgm:presLayoutVars>
      </dgm:prSet>
      <dgm:spPr>
        <a:prstGeom prst="flowChartMagneticDrum">
          <a:avLst/>
        </a:prstGeom>
      </dgm:spPr>
    </dgm:pt>
  </dgm:ptLst>
  <dgm:cxnLst>
    <dgm:cxn modelId="{8C435016-D1F5-46F9-A470-8113FAC0634F}" type="presOf" srcId="{F75893A1-5731-4BE7-BD6F-50962B10E566}" destId="{12BD4F72-D688-49BF-8FD1-ACD29911163F}" srcOrd="0" destOrd="0" presId="urn:microsoft.com/office/officeart/2005/8/layout/vList2"/>
    <dgm:cxn modelId="{B90104F6-17C8-4D4C-B474-93DA20C51780}" srcId="{F75893A1-5731-4BE7-BD6F-50962B10E566}" destId="{7F17FD92-7974-4D54-B43D-E8C9EFAF0CC8}" srcOrd="0" destOrd="0" parTransId="{1CE4BF95-9E15-47EC-AF42-61E39D0C769D}" sibTransId="{8AEA85B0-A957-435E-8AC1-BB2ACC43CE0A}"/>
    <dgm:cxn modelId="{D5DCA722-C823-48C3-9EC8-2847988424EB}" type="presOf" srcId="{7F17FD92-7974-4D54-B43D-E8C9EFAF0CC8}" destId="{FB5F1BDC-CD93-490C-B773-29370BBA853A}" srcOrd="0" destOrd="0" presId="urn:microsoft.com/office/officeart/2005/8/layout/vList2"/>
    <dgm:cxn modelId="{19B81CCF-03BD-4705-8BFF-66AEC8C69EFD}" type="presParOf" srcId="{12BD4F72-D688-49BF-8FD1-ACD29911163F}" destId="{FB5F1BDC-CD93-490C-B773-29370BBA853A}" srcOrd="0" destOrd="0" presId="urn:microsoft.com/office/officeart/2005/8/layout/vList2"/>
  </dgm:cxnLst>
  <dgm:bg/>
  <dgm:whole/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D2F79F8A-793B-4B27-8AD9-6CFB96C75C21}" type="doc">
      <dgm:prSet loTypeId="urn:microsoft.com/office/officeart/2005/8/layout/hList7" loCatId="list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0954287B-6409-466F-8969-6EB258E240FF}">
      <dgm:prSet/>
      <dgm:spPr/>
      <dgm:t>
        <a:bodyPr/>
        <a:lstStyle/>
        <a:p>
          <a:pPr rtl="0"/>
          <a:r>
            <a:rPr lang="en-US" dirty="0" smtClean="0"/>
            <a:t>via tick bites  : 1 to 3 days; the longest incubation period is nine days</a:t>
          </a:r>
          <a:endParaRPr lang="en-US" dirty="0"/>
        </a:p>
      </dgm:t>
    </dgm:pt>
    <dgm:pt modelId="{4DFBA7E1-1830-4E3B-A0AE-F630434DCEFD}" type="parTrans" cxnId="{CF28D148-9DA4-499B-A6C2-52DAC9739430}">
      <dgm:prSet/>
      <dgm:spPr/>
      <dgm:t>
        <a:bodyPr/>
        <a:lstStyle/>
        <a:p>
          <a:endParaRPr lang="en-US"/>
        </a:p>
      </dgm:t>
    </dgm:pt>
    <dgm:pt modelId="{86A55863-63B9-49D3-BED4-03CA26BD7B02}" type="sibTrans" cxnId="{CF28D148-9DA4-499B-A6C2-52DAC9739430}">
      <dgm:prSet/>
      <dgm:spPr/>
      <dgm:t>
        <a:bodyPr/>
        <a:lstStyle/>
        <a:p>
          <a:endParaRPr lang="en-US"/>
        </a:p>
      </dgm:t>
    </dgm:pt>
    <dgm:pt modelId="{B85E166A-C435-4EEC-9E0A-44CCCD4D805D}">
      <dgm:prSet/>
      <dgm:spPr/>
      <dgm:t>
        <a:bodyPr/>
        <a:lstStyle/>
        <a:p>
          <a:pPr rtl="0"/>
          <a:r>
            <a:rPr lang="en-US" dirty="0" smtClean="0"/>
            <a:t>Exposure to blood or tissues  :  5 to 6 days, but incubation periods up to 13 days are known</a:t>
          </a:r>
          <a:endParaRPr lang="en-US" dirty="0"/>
        </a:p>
      </dgm:t>
    </dgm:pt>
    <dgm:pt modelId="{D23FF01A-758F-4520-A6A2-3BC797A9CB18}" type="parTrans" cxnId="{814FF461-F673-4E18-ADFD-2F4780022F0E}">
      <dgm:prSet/>
      <dgm:spPr/>
      <dgm:t>
        <a:bodyPr/>
        <a:lstStyle/>
        <a:p>
          <a:endParaRPr lang="en-US"/>
        </a:p>
      </dgm:t>
    </dgm:pt>
    <dgm:pt modelId="{C246BB74-3B8B-4A2C-84F4-7F218173889C}" type="sibTrans" cxnId="{814FF461-F673-4E18-ADFD-2F4780022F0E}">
      <dgm:prSet/>
      <dgm:spPr/>
      <dgm:t>
        <a:bodyPr/>
        <a:lstStyle/>
        <a:p>
          <a:endParaRPr lang="en-US"/>
        </a:p>
      </dgm:t>
    </dgm:pt>
    <dgm:pt modelId="{6E3365C8-B46F-4638-B992-2E3E84EBF0E1}" type="pres">
      <dgm:prSet presAssocID="{D2F79F8A-793B-4B27-8AD9-6CFB96C75C21}" presName="Name0" presStyleCnt="0">
        <dgm:presLayoutVars>
          <dgm:dir/>
          <dgm:resizeHandles val="exact"/>
        </dgm:presLayoutVars>
      </dgm:prSet>
      <dgm:spPr/>
    </dgm:pt>
    <dgm:pt modelId="{4F32E7BF-B3AD-49DF-BBF2-F925D80A6326}" type="pres">
      <dgm:prSet presAssocID="{D2F79F8A-793B-4B27-8AD9-6CFB96C75C21}" presName="fgShape" presStyleLbl="fgShp" presStyleIdx="0" presStyleCnt="1"/>
      <dgm:spPr/>
    </dgm:pt>
    <dgm:pt modelId="{E0F8ECB2-8C90-4188-8602-EC8017DCF050}" type="pres">
      <dgm:prSet presAssocID="{D2F79F8A-793B-4B27-8AD9-6CFB96C75C21}" presName="linComp" presStyleCnt="0"/>
      <dgm:spPr/>
    </dgm:pt>
    <dgm:pt modelId="{81A8E20E-E221-4EDA-86DA-915B57F97B28}" type="pres">
      <dgm:prSet presAssocID="{0954287B-6409-466F-8969-6EB258E240FF}" presName="compNode" presStyleCnt="0"/>
      <dgm:spPr/>
    </dgm:pt>
    <dgm:pt modelId="{A424BA59-8AEE-4E31-9C65-16372AC065FB}" type="pres">
      <dgm:prSet presAssocID="{0954287B-6409-466F-8969-6EB258E240FF}" presName="bkgdShape" presStyleLbl="node1" presStyleIdx="0" presStyleCnt="2"/>
      <dgm:spPr/>
    </dgm:pt>
    <dgm:pt modelId="{8B02BE51-4E1F-40FB-B96F-FE30AD496B33}" type="pres">
      <dgm:prSet presAssocID="{0954287B-6409-466F-8969-6EB258E240FF}" presName="nodeTx" presStyleLbl="node1" presStyleIdx="0" presStyleCnt="2">
        <dgm:presLayoutVars>
          <dgm:bulletEnabled val="1"/>
        </dgm:presLayoutVars>
      </dgm:prSet>
      <dgm:spPr/>
    </dgm:pt>
    <dgm:pt modelId="{402B5AB7-EEB0-4DA5-B629-174F47BA6A03}" type="pres">
      <dgm:prSet presAssocID="{0954287B-6409-466F-8969-6EB258E240FF}" presName="invisiNode" presStyleLbl="node1" presStyleIdx="0" presStyleCnt="2"/>
      <dgm:spPr/>
    </dgm:pt>
    <dgm:pt modelId="{1CD14CE0-9963-412C-BE43-9D73F5183063}" type="pres">
      <dgm:prSet presAssocID="{0954287B-6409-466F-8969-6EB258E240FF}" presName="imagNode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A2C8245-6EE6-4EDB-8BDC-74CF7AD83F9D}" type="pres">
      <dgm:prSet presAssocID="{86A55863-63B9-49D3-BED4-03CA26BD7B02}" presName="sibTrans" presStyleLbl="sibTrans2D1" presStyleIdx="0" presStyleCnt="0"/>
      <dgm:spPr/>
    </dgm:pt>
    <dgm:pt modelId="{2223B61D-E934-4C5D-B5A6-2D65361EF9C8}" type="pres">
      <dgm:prSet presAssocID="{B85E166A-C435-4EEC-9E0A-44CCCD4D805D}" presName="compNode" presStyleCnt="0"/>
      <dgm:spPr/>
    </dgm:pt>
    <dgm:pt modelId="{04357C28-3A87-4CD2-AB05-F9F0795AE9C2}" type="pres">
      <dgm:prSet presAssocID="{B85E166A-C435-4EEC-9E0A-44CCCD4D805D}" presName="bkgdShape" presStyleLbl="node1" presStyleIdx="1" presStyleCnt="2"/>
      <dgm:spPr/>
    </dgm:pt>
    <dgm:pt modelId="{80370731-4CF3-4F87-AF2E-19618FE22ACB}" type="pres">
      <dgm:prSet presAssocID="{B85E166A-C435-4EEC-9E0A-44CCCD4D805D}" presName="nodeTx" presStyleLbl="node1" presStyleIdx="1" presStyleCnt="2">
        <dgm:presLayoutVars>
          <dgm:bulletEnabled val="1"/>
        </dgm:presLayoutVars>
      </dgm:prSet>
      <dgm:spPr/>
    </dgm:pt>
    <dgm:pt modelId="{C04A0CC9-C5E1-4AFD-87F8-41BABE78FACD}" type="pres">
      <dgm:prSet presAssocID="{B85E166A-C435-4EEC-9E0A-44CCCD4D805D}" presName="invisiNode" presStyleLbl="node1" presStyleIdx="1" presStyleCnt="2"/>
      <dgm:spPr/>
    </dgm:pt>
    <dgm:pt modelId="{3BD9982B-BF9B-4D29-85F7-A7A563C9AFA1}" type="pres">
      <dgm:prSet presAssocID="{B85E166A-C435-4EEC-9E0A-44CCCD4D805D}" presName="imagNode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565BCA94-A1B3-4676-9462-F5816B2FA8AE}" type="presOf" srcId="{B85E166A-C435-4EEC-9E0A-44CCCD4D805D}" destId="{04357C28-3A87-4CD2-AB05-F9F0795AE9C2}" srcOrd="0" destOrd="0" presId="urn:microsoft.com/office/officeart/2005/8/layout/hList7"/>
    <dgm:cxn modelId="{ACBB76BE-D375-4858-92B2-5A757ED7296E}" type="presOf" srcId="{B85E166A-C435-4EEC-9E0A-44CCCD4D805D}" destId="{80370731-4CF3-4F87-AF2E-19618FE22ACB}" srcOrd="1" destOrd="0" presId="urn:microsoft.com/office/officeart/2005/8/layout/hList7"/>
    <dgm:cxn modelId="{46251804-20A2-490F-A041-83762032CA54}" type="presOf" srcId="{0954287B-6409-466F-8969-6EB258E240FF}" destId="{8B02BE51-4E1F-40FB-B96F-FE30AD496B33}" srcOrd="1" destOrd="0" presId="urn:microsoft.com/office/officeart/2005/8/layout/hList7"/>
    <dgm:cxn modelId="{814FF461-F673-4E18-ADFD-2F4780022F0E}" srcId="{D2F79F8A-793B-4B27-8AD9-6CFB96C75C21}" destId="{B85E166A-C435-4EEC-9E0A-44CCCD4D805D}" srcOrd="1" destOrd="0" parTransId="{D23FF01A-758F-4520-A6A2-3BC797A9CB18}" sibTransId="{C246BB74-3B8B-4A2C-84F4-7F218173889C}"/>
    <dgm:cxn modelId="{9316115A-43EB-46F2-B10C-7D9282E0AA5D}" type="presOf" srcId="{86A55863-63B9-49D3-BED4-03CA26BD7B02}" destId="{6A2C8245-6EE6-4EDB-8BDC-74CF7AD83F9D}" srcOrd="0" destOrd="0" presId="urn:microsoft.com/office/officeart/2005/8/layout/hList7"/>
    <dgm:cxn modelId="{F2BE0E28-4C76-497C-867D-22EFC8A2267F}" type="presOf" srcId="{D2F79F8A-793B-4B27-8AD9-6CFB96C75C21}" destId="{6E3365C8-B46F-4638-B992-2E3E84EBF0E1}" srcOrd="0" destOrd="0" presId="urn:microsoft.com/office/officeart/2005/8/layout/hList7"/>
    <dgm:cxn modelId="{CF28D148-9DA4-499B-A6C2-52DAC9739430}" srcId="{D2F79F8A-793B-4B27-8AD9-6CFB96C75C21}" destId="{0954287B-6409-466F-8969-6EB258E240FF}" srcOrd="0" destOrd="0" parTransId="{4DFBA7E1-1830-4E3B-A0AE-F630434DCEFD}" sibTransId="{86A55863-63B9-49D3-BED4-03CA26BD7B02}"/>
    <dgm:cxn modelId="{DB937214-1296-4A7F-8528-EF235AD1C44A}" type="presOf" srcId="{0954287B-6409-466F-8969-6EB258E240FF}" destId="{A424BA59-8AEE-4E31-9C65-16372AC065FB}" srcOrd="0" destOrd="0" presId="urn:microsoft.com/office/officeart/2005/8/layout/hList7"/>
    <dgm:cxn modelId="{28A05097-4F91-4A82-BD16-967875975E98}" type="presParOf" srcId="{6E3365C8-B46F-4638-B992-2E3E84EBF0E1}" destId="{4F32E7BF-B3AD-49DF-BBF2-F925D80A6326}" srcOrd="0" destOrd="0" presId="urn:microsoft.com/office/officeart/2005/8/layout/hList7"/>
    <dgm:cxn modelId="{3FC3AC0E-27AA-4865-974F-9F679D28A592}" type="presParOf" srcId="{6E3365C8-B46F-4638-B992-2E3E84EBF0E1}" destId="{E0F8ECB2-8C90-4188-8602-EC8017DCF050}" srcOrd="1" destOrd="0" presId="urn:microsoft.com/office/officeart/2005/8/layout/hList7"/>
    <dgm:cxn modelId="{D65934FD-6A29-445E-98C9-D31FDF94A2E2}" type="presParOf" srcId="{E0F8ECB2-8C90-4188-8602-EC8017DCF050}" destId="{81A8E20E-E221-4EDA-86DA-915B57F97B28}" srcOrd="0" destOrd="0" presId="urn:microsoft.com/office/officeart/2005/8/layout/hList7"/>
    <dgm:cxn modelId="{2F0425C4-B221-446E-B4D4-BBD0FCD3CDC1}" type="presParOf" srcId="{81A8E20E-E221-4EDA-86DA-915B57F97B28}" destId="{A424BA59-8AEE-4E31-9C65-16372AC065FB}" srcOrd="0" destOrd="0" presId="urn:microsoft.com/office/officeart/2005/8/layout/hList7"/>
    <dgm:cxn modelId="{B1EBD39D-E553-4B9E-A2DF-19E21BD61741}" type="presParOf" srcId="{81A8E20E-E221-4EDA-86DA-915B57F97B28}" destId="{8B02BE51-4E1F-40FB-B96F-FE30AD496B33}" srcOrd="1" destOrd="0" presId="urn:microsoft.com/office/officeart/2005/8/layout/hList7"/>
    <dgm:cxn modelId="{3DC5567D-E818-4CEF-97C1-9DB7155A262D}" type="presParOf" srcId="{81A8E20E-E221-4EDA-86DA-915B57F97B28}" destId="{402B5AB7-EEB0-4DA5-B629-174F47BA6A03}" srcOrd="2" destOrd="0" presId="urn:microsoft.com/office/officeart/2005/8/layout/hList7"/>
    <dgm:cxn modelId="{711F171F-FBC7-49DE-885E-E4371730B6FD}" type="presParOf" srcId="{81A8E20E-E221-4EDA-86DA-915B57F97B28}" destId="{1CD14CE0-9963-412C-BE43-9D73F5183063}" srcOrd="3" destOrd="0" presId="urn:microsoft.com/office/officeart/2005/8/layout/hList7"/>
    <dgm:cxn modelId="{521AE2E3-E206-46ED-AF2A-751AD09AB208}" type="presParOf" srcId="{E0F8ECB2-8C90-4188-8602-EC8017DCF050}" destId="{6A2C8245-6EE6-4EDB-8BDC-74CF7AD83F9D}" srcOrd="1" destOrd="0" presId="urn:microsoft.com/office/officeart/2005/8/layout/hList7"/>
    <dgm:cxn modelId="{D2BB6C54-7CDA-4CC2-B796-7BF2C482EC77}" type="presParOf" srcId="{E0F8ECB2-8C90-4188-8602-EC8017DCF050}" destId="{2223B61D-E934-4C5D-B5A6-2D65361EF9C8}" srcOrd="2" destOrd="0" presId="urn:microsoft.com/office/officeart/2005/8/layout/hList7"/>
    <dgm:cxn modelId="{095EDF5F-159F-444B-8C09-2F0C4252C06C}" type="presParOf" srcId="{2223B61D-E934-4C5D-B5A6-2D65361EF9C8}" destId="{04357C28-3A87-4CD2-AB05-F9F0795AE9C2}" srcOrd="0" destOrd="0" presId="urn:microsoft.com/office/officeart/2005/8/layout/hList7"/>
    <dgm:cxn modelId="{E96D2632-8DC5-4FEE-B781-4314CF9A0131}" type="presParOf" srcId="{2223B61D-E934-4C5D-B5A6-2D65361EF9C8}" destId="{80370731-4CF3-4F87-AF2E-19618FE22ACB}" srcOrd="1" destOrd="0" presId="urn:microsoft.com/office/officeart/2005/8/layout/hList7"/>
    <dgm:cxn modelId="{F11FAFDD-2186-43F4-A908-FEADD378250A}" type="presParOf" srcId="{2223B61D-E934-4C5D-B5A6-2D65361EF9C8}" destId="{C04A0CC9-C5E1-4AFD-87F8-41BABE78FACD}" srcOrd="2" destOrd="0" presId="urn:microsoft.com/office/officeart/2005/8/layout/hList7"/>
    <dgm:cxn modelId="{BC0DF422-029B-4B8E-9AAD-CEE6A668C8D8}" type="presParOf" srcId="{2223B61D-E934-4C5D-B5A6-2D65361EF9C8}" destId="{3BD9982B-BF9B-4D29-85F7-A7A563C9AFA1}" srcOrd="3" destOrd="0" presId="urn:microsoft.com/office/officeart/2005/8/layout/hList7"/>
  </dgm:cxnLst>
  <dgm:bg/>
  <dgm:whole/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E29BBA9-9C9B-4512-B77C-DA205F348CEE}" type="doc">
      <dgm:prSet loTypeId="urn:microsoft.com/office/officeart/2005/8/layout/vList5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8ECD9781-1A02-48AE-9D84-38D06D5F9E1A}">
      <dgm:prSet/>
      <dgm:spPr/>
      <dgm:t>
        <a:bodyPr/>
        <a:lstStyle/>
        <a:p>
          <a:pPr rtl="0"/>
          <a:r>
            <a:rPr lang="en-US" b="1" dirty="0" smtClean="0"/>
            <a:t>Communicability </a:t>
          </a:r>
          <a:endParaRPr lang="en-US" dirty="0"/>
        </a:p>
      </dgm:t>
    </dgm:pt>
    <dgm:pt modelId="{10119609-00B2-48D0-826A-096812A2AF8C}" type="parTrans" cxnId="{82028746-205D-4CED-9D0B-4B9B0D0C61AF}">
      <dgm:prSet/>
      <dgm:spPr/>
      <dgm:t>
        <a:bodyPr/>
        <a:lstStyle/>
        <a:p>
          <a:endParaRPr lang="en-US"/>
        </a:p>
      </dgm:t>
    </dgm:pt>
    <dgm:pt modelId="{E1DA43CF-915B-4C68-B805-4DA72E5C8D64}" type="sibTrans" cxnId="{82028746-205D-4CED-9D0B-4B9B0D0C61AF}">
      <dgm:prSet/>
      <dgm:spPr/>
      <dgm:t>
        <a:bodyPr/>
        <a:lstStyle/>
        <a:p>
          <a:endParaRPr lang="en-US"/>
        </a:p>
      </dgm:t>
    </dgm:pt>
    <dgm:pt modelId="{50F4B4CC-1DDF-4035-8D9E-6361867DDD85}" type="pres">
      <dgm:prSet presAssocID="{5E29BBA9-9C9B-4512-B77C-DA205F348C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73E7B02-001E-4518-8477-4F976287B5B8}" type="pres">
      <dgm:prSet presAssocID="{8ECD9781-1A02-48AE-9D84-38D06D5F9E1A}" presName="linNode" presStyleCnt="0"/>
      <dgm:spPr/>
    </dgm:pt>
    <dgm:pt modelId="{926F4A1A-8BF1-4EC7-B451-972F6C42B771}" type="pres">
      <dgm:prSet presAssocID="{8ECD9781-1A02-48AE-9D84-38D06D5F9E1A}" presName="parentText" presStyleLbl="node1" presStyleIdx="0" presStyleCnt="1" custScaleX="231483">
        <dgm:presLayoutVars>
          <dgm:chMax val="1"/>
          <dgm:bulletEnabled val="1"/>
        </dgm:presLayoutVars>
      </dgm:prSet>
      <dgm:spPr>
        <a:prstGeom prst="wave">
          <a:avLst/>
        </a:prstGeom>
      </dgm:spPr>
      <dgm:t>
        <a:bodyPr/>
        <a:lstStyle/>
        <a:p>
          <a:endParaRPr lang="en-US"/>
        </a:p>
      </dgm:t>
    </dgm:pt>
  </dgm:ptLst>
  <dgm:cxnLst>
    <dgm:cxn modelId="{82028746-205D-4CED-9D0B-4B9B0D0C61AF}" srcId="{5E29BBA9-9C9B-4512-B77C-DA205F348CEE}" destId="{8ECD9781-1A02-48AE-9D84-38D06D5F9E1A}" srcOrd="0" destOrd="0" parTransId="{10119609-00B2-48D0-826A-096812A2AF8C}" sibTransId="{E1DA43CF-915B-4C68-B805-4DA72E5C8D64}"/>
    <dgm:cxn modelId="{F826EB3D-DE1C-4BAC-9CF3-EAC68FFEE124}" type="presOf" srcId="{8ECD9781-1A02-48AE-9D84-38D06D5F9E1A}" destId="{926F4A1A-8BF1-4EC7-B451-972F6C42B771}" srcOrd="0" destOrd="0" presId="urn:microsoft.com/office/officeart/2005/8/layout/vList5"/>
    <dgm:cxn modelId="{7FF5C801-97FA-492B-B48D-CFA3CC3C5BBE}" type="presOf" srcId="{5E29BBA9-9C9B-4512-B77C-DA205F348CEE}" destId="{50F4B4CC-1DDF-4035-8D9E-6361867DDD85}" srcOrd="0" destOrd="0" presId="urn:microsoft.com/office/officeart/2005/8/layout/vList5"/>
    <dgm:cxn modelId="{DB9DE01C-DAC4-4601-B2D5-3D27CF8E0001}" type="presParOf" srcId="{50F4B4CC-1DDF-4035-8D9E-6361867DDD85}" destId="{373E7B02-001E-4518-8477-4F976287B5B8}" srcOrd="0" destOrd="0" presId="urn:microsoft.com/office/officeart/2005/8/layout/vList5"/>
    <dgm:cxn modelId="{EE85779A-1591-46C3-A1A4-0753E507D8B4}" type="presParOf" srcId="{373E7B02-001E-4518-8477-4F976287B5B8}" destId="{926F4A1A-8BF1-4EC7-B451-972F6C42B771}" srcOrd="0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9F061E-954D-440C-92A4-C357B93020F4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28A9098-A67E-4B76-96D8-FE9687E328CC}">
      <dgm:prSet/>
      <dgm:spPr/>
      <dgm:t>
        <a:bodyPr/>
        <a:lstStyle/>
        <a:p>
          <a:pPr rtl="0"/>
          <a:r>
            <a:rPr lang="en-US" dirty="0" err="1" smtClean="0"/>
            <a:t>Dr.Mohsenpour</a:t>
          </a:r>
          <a:endParaRPr lang="en-US" dirty="0"/>
        </a:p>
      </dgm:t>
    </dgm:pt>
    <dgm:pt modelId="{4DE13DC7-C6D6-493E-B055-9B66480D84E4}" type="parTrans" cxnId="{3EF776C5-D58B-41D2-A6BD-B73E08E6F0BE}">
      <dgm:prSet/>
      <dgm:spPr/>
      <dgm:t>
        <a:bodyPr/>
        <a:lstStyle/>
        <a:p>
          <a:endParaRPr lang="en-US"/>
        </a:p>
      </dgm:t>
    </dgm:pt>
    <dgm:pt modelId="{ECD1E9DC-3E5E-432F-9318-4FA8F8205252}" type="sibTrans" cxnId="{3EF776C5-D58B-41D2-A6BD-B73E08E6F0BE}">
      <dgm:prSet/>
      <dgm:spPr/>
      <dgm:t>
        <a:bodyPr/>
        <a:lstStyle/>
        <a:p>
          <a:endParaRPr lang="en-US"/>
        </a:p>
      </dgm:t>
    </dgm:pt>
    <dgm:pt modelId="{704C00AD-3ABD-4335-AEBC-AEE4A5AFB04C}">
      <dgm:prSet/>
      <dgm:spPr/>
      <dgm:t>
        <a:bodyPr/>
        <a:lstStyle/>
        <a:p>
          <a:pPr rtl="0"/>
          <a:r>
            <a:rPr lang="en-US" dirty="0" smtClean="0"/>
            <a:t>MD &amp;MPH</a:t>
          </a:r>
          <a:endParaRPr lang="en-US" dirty="0"/>
        </a:p>
      </dgm:t>
    </dgm:pt>
    <dgm:pt modelId="{B385E79E-F8C5-44DF-99FD-4905C0E68AD8}" type="parTrans" cxnId="{B3E8D0B1-7915-454E-B66F-1E06C878F447}">
      <dgm:prSet/>
      <dgm:spPr/>
      <dgm:t>
        <a:bodyPr/>
        <a:lstStyle/>
        <a:p>
          <a:endParaRPr lang="en-US"/>
        </a:p>
      </dgm:t>
    </dgm:pt>
    <dgm:pt modelId="{18D14225-D51F-4385-9C4A-D57E7D878988}" type="sibTrans" cxnId="{B3E8D0B1-7915-454E-B66F-1E06C878F447}">
      <dgm:prSet/>
      <dgm:spPr/>
      <dgm:t>
        <a:bodyPr/>
        <a:lstStyle/>
        <a:p>
          <a:endParaRPr lang="en-US"/>
        </a:p>
      </dgm:t>
    </dgm:pt>
    <dgm:pt modelId="{1AA892AF-5B17-4D25-8801-0050CA7F7BBA}" type="pres">
      <dgm:prSet presAssocID="{A99F061E-954D-440C-92A4-C357B93020F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064941-DFCC-4839-BF79-58B3197A85E0}" type="pres">
      <dgm:prSet presAssocID="{028A9098-A67E-4B76-96D8-FE9687E328CC}" presName="linNode" presStyleCnt="0"/>
      <dgm:spPr/>
    </dgm:pt>
    <dgm:pt modelId="{3ECF7652-4F87-4EE6-8336-36CC18BE5B52}" type="pres">
      <dgm:prSet presAssocID="{028A9098-A67E-4B76-96D8-FE9687E328CC}" presName="parentText" presStyleLbl="node1" presStyleIdx="0" presStyleCnt="2" custScaleX="223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44F6EB-DBED-4F91-8803-85F15824BA36}" type="pres">
      <dgm:prSet presAssocID="{ECD1E9DC-3E5E-432F-9318-4FA8F8205252}" presName="sp" presStyleCnt="0"/>
      <dgm:spPr/>
    </dgm:pt>
    <dgm:pt modelId="{AFF3DA9F-0551-44DC-AB21-28AD9BDBCA1A}" type="pres">
      <dgm:prSet presAssocID="{704C00AD-3ABD-4335-AEBC-AEE4A5AFB04C}" presName="linNode" presStyleCnt="0"/>
      <dgm:spPr/>
    </dgm:pt>
    <dgm:pt modelId="{992B2C44-6C94-4E4E-861B-3601B9C66BE0}" type="pres">
      <dgm:prSet presAssocID="{704C00AD-3ABD-4335-AEBC-AEE4A5AFB04C}" presName="parentText" presStyleLbl="node1" presStyleIdx="1" presStyleCnt="2" custScaleX="22321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260EAF-4CE1-436D-A973-A6AD22541B8C}" type="presOf" srcId="{A99F061E-954D-440C-92A4-C357B93020F4}" destId="{1AA892AF-5B17-4D25-8801-0050CA7F7BBA}" srcOrd="0" destOrd="0" presId="urn:microsoft.com/office/officeart/2005/8/layout/vList5"/>
    <dgm:cxn modelId="{3EF776C5-D58B-41D2-A6BD-B73E08E6F0BE}" srcId="{A99F061E-954D-440C-92A4-C357B93020F4}" destId="{028A9098-A67E-4B76-96D8-FE9687E328CC}" srcOrd="0" destOrd="0" parTransId="{4DE13DC7-C6D6-493E-B055-9B66480D84E4}" sibTransId="{ECD1E9DC-3E5E-432F-9318-4FA8F8205252}"/>
    <dgm:cxn modelId="{B225BC10-6102-4E99-9126-FC9D214D95A8}" type="presOf" srcId="{704C00AD-3ABD-4335-AEBC-AEE4A5AFB04C}" destId="{992B2C44-6C94-4E4E-861B-3601B9C66BE0}" srcOrd="0" destOrd="0" presId="urn:microsoft.com/office/officeart/2005/8/layout/vList5"/>
    <dgm:cxn modelId="{B3E8D0B1-7915-454E-B66F-1E06C878F447}" srcId="{A99F061E-954D-440C-92A4-C357B93020F4}" destId="{704C00AD-3ABD-4335-AEBC-AEE4A5AFB04C}" srcOrd="1" destOrd="0" parTransId="{B385E79E-F8C5-44DF-99FD-4905C0E68AD8}" sibTransId="{18D14225-D51F-4385-9C4A-D57E7D878988}"/>
    <dgm:cxn modelId="{186E657D-999C-4BF2-8037-86B1A9B69B1F}" type="presOf" srcId="{028A9098-A67E-4B76-96D8-FE9687E328CC}" destId="{3ECF7652-4F87-4EE6-8336-36CC18BE5B52}" srcOrd="0" destOrd="0" presId="urn:microsoft.com/office/officeart/2005/8/layout/vList5"/>
    <dgm:cxn modelId="{5C3AFB90-C095-427D-8DB6-61017B10824B}" type="presParOf" srcId="{1AA892AF-5B17-4D25-8801-0050CA7F7BBA}" destId="{E9064941-DFCC-4839-BF79-58B3197A85E0}" srcOrd="0" destOrd="0" presId="urn:microsoft.com/office/officeart/2005/8/layout/vList5"/>
    <dgm:cxn modelId="{5F5C9C2C-E963-4E4E-837B-2ECBCD419C3B}" type="presParOf" srcId="{E9064941-DFCC-4839-BF79-58B3197A85E0}" destId="{3ECF7652-4F87-4EE6-8336-36CC18BE5B52}" srcOrd="0" destOrd="0" presId="urn:microsoft.com/office/officeart/2005/8/layout/vList5"/>
    <dgm:cxn modelId="{E90A3EE1-7E24-4B38-83EC-E0613DC71050}" type="presParOf" srcId="{1AA892AF-5B17-4D25-8801-0050CA7F7BBA}" destId="{6844F6EB-DBED-4F91-8803-85F15824BA36}" srcOrd="1" destOrd="0" presId="urn:microsoft.com/office/officeart/2005/8/layout/vList5"/>
    <dgm:cxn modelId="{4AAA8FC1-F18E-49AB-8CD1-8ABC529CD8A0}" type="presParOf" srcId="{1AA892AF-5B17-4D25-8801-0050CA7F7BBA}" destId="{AFF3DA9F-0551-44DC-AB21-28AD9BDBCA1A}" srcOrd="2" destOrd="0" presId="urn:microsoft.com/office/officeart/2005/8/layout/vList5"/>
    <dgm:cxn modelId="{5916BA96-932B-4F22-990B-50BF2C5D9EEA}" type="presParOf" srcId="{AFF3DA9F-0551-44DC-AB21-28AD9BDBCA1A}" destId="{992B2C44-6C94-4E4E-861B-3601B9C66BE0}" srcOrd="0" destOrd="0" presId="urn:microsoft.com/office/officeart/2005/8/layout/vList5"/>
  </dgm:cxnLst>
  <dgm:bg/>
  <dgm:whole/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4490D382-902A-4618-BB25-632F2E403918}" type="doc">
      <dgm:prSet loTypeId="urn:microsoft.com/office/officeart/2005/8/layout/vList5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642C963-4157-4D39-B228-F1E7615900D0}">
      <dgm:prSet/>
      <dgm:spPr/>
      <dgm:t>
        <a:bodyPr/>
        <a:lstStyle/>
        <a:p>
          <a:pPr rtl="0"/>
          <a:r>
            <a:rPr lang="en-US" dirty="0" smtClean="0"/>
            <a:t>CCHFV is present in blood, body fluids and tissues from affected patients</a:t>
          </a:r>
          <a:endParaRPr lang="en-US" dirty="0"/>
        </a:p>
      </dgm:t>
    </dgm:pt>
    <dgm:pt modelId="{C5F65EE0-9E82-48B7-BE29-63B39444E44F}" type="parTrans" cxnId="{636FB32F-9B14-4646-9BB7-7594B8145CBB}">
      <dgm:prSet/>
      <dgm:spPr/>
      <dgm:t>
        <a:bodyPr/>
        <a:lstStyle/>
        <a:p>
          <a:endParaRPr lang="en-US"/>
        </a:p>
      </dgm:t>
    </dgm:pt>
    <dgm:pt modelId="{FF43EA11-164B-4EB8-A837-5C70B0DEA85D}" type="sibTrans" cxnId="{636FB32F-9B14-4646-9BB7-7594B8145CBB}">
      <dgm:prSet/>
      <dgm:spPr/>
      <dgm:t>
        <a:bodyPr/>
        <a:lstStyle/>
        <a:p>
          <a:endParaRPr lang="en-US"/>
        </a:p>
      </dgm:t>
    </dgm:pt>
    <dgm:pt modelId="{51681CAC-481E-4060-B194-321B4F9FB2DB}">
      <dgm:prSet/>
      <dgm:spPr/>
      <dgm:t>
        <a:bodyPr/>
        <a:lstStyle/>
        <a:p>
          <a:pPr rtl="0"/>
          <a:r>
            <a:rPr lang="en-US" dirty="0" smtClean="0"/>
            <a:t>hemorrhages are an important source of exposure for other people, particularly family members and healthcare workers</a:t>
          </a:r>
          <a:endParaRPr lang="en-US" dirty="0"/>
        </a:p>
      </dgm:t>
    </dgm:pt>
    <dgm:pt modelId="{1681E3F3-11FD-48D4-907A-461C6DA30622}" type="parTrans" cxnId="{4456F5FD-97C9-4B18-A45C-F3B2FAFB75EC}">
      <dgm:prSet/>
      <dgm:spPr/>
      <dgm:t>
        <a:bodyPr/>
        <a:lstStyle/>
        <a:p>
          <a:endParaRPr lang="en-US"/>
        </a:p>
      </dgm:t>
    </dgm:pt>
    <dgm:pt modelId="{ED21AB64-BED6-4238-A353-B16EF04C772B}" type="sibTrans" cxnId="{4456F5FD-97C9-4B18-A45C-F3B2FAFB75EC}">
      <dgm:prSet/>
      <dgm:spPr/>
      <dgm:t>
        <a:bodyPr/>
        <a:lstStyle/>
        <a:p>
          <a:endParaRPr lang="en-US"/>
        </a:p>
      </dgm:t>
    </dgm:pt>
    <dgm:pt modelId="{76A5FEFC-F72E-4BB7-8C67-8E59792BE2F9}">
      <dgm:prSet/>
      <dgm:spPr/>
      <dgm:t>
        <a:bodyPr/>
        <a:lstStyle/>
        <a:p>
          <a:pPr rtl="0"/>
          <a:r>
            <a:rPr lang="en-US" dirty="0" smtClean="0"/>
            <a:t>Possible horizontal transmission has been reported from a mother to her child. </a:t>
          </a:r>
          <a:endParaRPr lang="en-US" dirty="0"/>
        </a:p>
      </dgm:t>
    </dgm:pt>
    <dgm:pt modelId="{FE7A4483-C8F9-41D9-B22C-A005D7FE0AB6}" type="parTrans" cxnId="{F31C04F7-AD9A-4FAF-BEAC-50025418D344}">
      <dgm:prSet/>
      <dgm:spPr/>
      <dgm:t>
        <a:bodyPr/>
        <a:lstStyle/>
        <a:p>
          <a:endParaRPr lang="en-US"/>
        </a:p>
      </dgm:t>
    </dgm:pt>
    <dgm:pt modelId="{FBC089A5-9035-45DA-84B0-3E6E2281A1C2}" type="sibTrans" cxnId="{F31C04F7-AD9A-4FAF-BEAC-50025418D344}">
      <dgm:prSet/>
      <dgm:spPr/>
      <dgm:t>
        <a:bodyPr/>
        <a:lstStyle/>
        <a:p>
          <a:endParaRPr lang="en-US"/>
        </a:p>
      </dgm:t>
    </dgm:pt>
    <dgm:pt modelId="{1AEFAFDF-19B9-4268-AC43-E57E215B2FC2}" type="pres">
      <dgm:prSet presAssocID="{4490D382-902A-4618-BB25-632F2E4039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F4AC8A7-D286-4FD0-92AE-102D374CAE6C}" type="pres">
      <dgm:prSet presAssocID="{6642C963-4157-4D39-B228-F1E7615900D0}" presName="linNode" presStyleCnt="0"/>
      <dgm:spPr/>
    </dgm:pt>
    <dgm:pt modelId="{0A20E38D-4489-401E-AE5C-1BC6D3EA1432}" type="pres">
      <dgm:prSet presAssocID="{6642C963-4157-4D39-B228-F1E7615900D0}" presName="parentText" presStyleLbl="node1" presStyleIdx="0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7F7E01-5625-496B-B172-41A3328413C3}" type="pres">
      <dgm:prSet presAssocID="{FF43EA11-164B-4EB8-A837-5C70B0DEA85D}" presName="sp" presStyleCnt="0"/>
      <dgm:spPr/>
    </dgm:pt>
    <dgm:pt modelId="{21832700-31A7-49E2-B39F-107A0A2542E8}" type="pres">
      <dgm:prSet presAssocID="{51681CAC-481E-4060-B194-321B4F9FB2DB}" presName="linNode" presStyleCnt="0"/>
      <dgm:spPr/>
    </dgm:pt>
    <dgm:pt modelId="{F0CD03ED-2965-4C72-BB36-541FBC16B716}" type="pres">
      <dgm:prSet presAssocID="{51681CAC-481E-4060-B194-321B4F9FB2DB}" presName="parentText" presStyleLbl="node1" presStyleIdx="1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E7F2D5-422A-4C7A-9650-1C45D10566B6}" type="pres">
      <dgm:prSet presAssocID="{ED21AB64-BED6-4238-A353-B16EF04C772B}" presName="sp" presStyleCnt="0"/>
      <dgm:spPr/>
    </dgm:pt>
    <dgm:pt modelId="{1F67DB2B-95A2-4B32-8B89-26286F32AB5F}" type="pres">
      <dgm:prSet presAssocID="{76A5FEFC-F72E-4BB7-8C67-8E59792BE2F9}" presName="linNode" presStyleCnt="0"/>
      <dgm:spPr/>
    </dgm:pt>
    <dgm:pt modelId="{EE300CD8-0D91-46F9-912E-49E2F41722D1}" type="pres">
      <dgm:prSet presAssocID="{76A5FEFC-F72E-4BB7-8C67-8E59792BE2F9}" presName="parentText" presStyleLbl="node1" presStyleIdx="2" presStyleCnt="3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36FB32F-9B14-4646-9BB7-7594B8145CBB}" srcId="{4490D382-902A-4618-BB25-632F2E403918}" destId="{6642C963-4157-4D39-B228-F1E7615900D0}" srcOrd="0" destOrd="0" parTransId="{C5F65EE0-9E82-48B7-BE29-63B39444E44F}" sibTransId="{FF43EA11-164B-4EB8-A837-5C70B0DEA85D}"/>
    <dgm:cxn modelId="{4456F5FD-97C9-4B18-A45C-F3B2FAFB75EC}" srcId="{4490D382-902A-4618-BB25-632F2E403918}" destId="{51681CAC-481E-4060-B194-321B4F9FB2DB}" srcOrd="1" destOrd="0" parTransId="{1681E3F3-11FD-48D4-907A-461C6DA30622}" sibTransId="{ED21AB64-BED6-4238-A353-B16EF04C772B}"/>
    <dgm:cxn modelId="{15093468-9C6A-41B6-B68D-BC606A35BAA1}" type="presOf" srcId="{76A5FEFC-F72E-4BB7-8C67-8E59792BE2F9}" destId="{EE300CD8-0D91-46F9-912E-49E2F41722D1}" srcOrd="0" destOrd="0" presId="urn:microsoft.com/office/officeart/2005/8/layout/vList5"/>
    <dgm:cxn modelId="{F31C04F7-AD9A-4FAF-BEAC-50025418D344}" srcId="{4490D382-902A-4618-BB25-632F2E403918}" destId="{76A5FEFC-F72E-4BB7-8C67-8E59792BE2F9}" srcOrd="2" destOrd="0" parTransId="{FE7A4483-C8F9-41D9-B22C-A005D7FE0AB6}" sibTransId="{FBC089A5-9035-45DA-84B0-3E6E2281A1C2}"/>
    <dgm:cxn modelId="{426D91F1-2DE7-4103-B950-BDC753B0A9E7}" type="presOf" srcId="{51681CAC-481E-4060-B194-321B4F9FB2DB}" destId="{F0CD03ED-2965-4C72-BB36-541FBC16B716}" srcOrd="0" destOrd="0" presId="urn:microsoft.com/office/officeart/2005/8/layout/vList5"/>
    <dgm:cxn modelId="{41069D13-938C-4F82-93CE-0F154CF83255}" type="presOf" srcId="{4490D382-902A-4618-BB25-632F2E403918}" destId="{1AEFAFDF-19B9-4268-AC43-E57E215B2FC2}" srcOrd="0" destOrd="0" presId="urn:microsoft.com/office/officeart/2005/8/layout/vList5"/>
    <dgm:cxn modelId="{8666CC1A-ED4F-401C-A955-1C16BA72B785}" type="presOf" srcId="{6642C963-4157-4D39-B228-F1E7615900D0}" destId="{0A20E38D-4489-401E-AE5C-1BC6D3EA1432}" srcOrd="0" destOrd="0" presId="urn:microsoft.com/office/officeart/2005/8/layout/vList5"/>
    <dgm:cxn modelId="{852E81B0-CA84-4FC9-8149-75F7B07C990B}" type="presParOf" srcId="{1AEFAFDF-19B9-4268-AC43-E57E215B2FC2}" destId="{7F4AC8A7-D286-4FD0-92AE-102D374CAE6C}" srcOrd="0" destOrd="0" presId="urn:microsoft.com/office/officeart/2005/8/layout/vList5"/>
    <dgm:cxn modelId="{EA839D48-6119-4395-9F0C-5E8EEBBDBF8F}" type="presParOf" srcId="{7F4AC8A7-D286-4FD0-92AE-102D374CAE6C}" destId="{0A20E38D-4489-401E-AE5C-1BC6D3EA1432}" srcOrd="0" destOrd="0" presId="urn:microsoft.com/office/officeart/2005/8/layout/vList5"/>
    <dgm:cxn modelId="{B54C4D2D-4715-429C-824E-C303A0FCB7B3}" type="presParOf" srcId="{1AEFAFDF-19B9-4268-AC43-E57E215B2FC2}" destId="{937F7E01-5625-496B-B172-41A3328413C3}" srcOrd="1" destOrd="0" presId="urn:microsoft.com/office/officeart/2005/8/layout/vList5"/>
    <dgm:cxn modelId="{06083E7C-E468-4DE2-A947-D5CA476596A6}" type="presParOf" srcId="{1AEFAFDF-19B9-4268-AC43-E57E215B2FC2}" destId="{21832700-31A7-49E2-B39F-107A0A2542E8}" srcOrd="2" destOrd="0" presId="urn:microsoft.com/office/officeart/2005/8/layout/vList5"/>
    <dgm:cxn modelId="{5279F08C-423E-4547-9116-6D4F6344BE2D}" type="presParOf" srcId="{21832700-31A7-49E2-B39F-107A0A2542E8}" destId="{F0CD03ED-2965-4C72-BB36-541FBC16B716}" srcOrd="0" destOrd="0" presId="urn:microsoft.com/office/officeart/2005/8/layout/vList5"/>
    <dgm:cxn modelId="{A3A0595B-5FD3-41C6-8106-F541E6C7C2C2}" type="presParOf" srcId="{1AEFAFDF-19B9-4268-AC43-E57E215B2FC2}" destId="{87E7F2D5-422A-4C7A-9650-1C45D10566B6}" srcOrd="3" destOrd="0" presId="urn:microsoft.com/office/officeart/2005/8/layout/vList5"/>
    <dgm:cxn modelId="{C4A4181C-1FA9-4219-AC2D-42150D42D837}" type="presParOf" srcId="{1AEFAFDF-19B9-4268-AC43-E57E215B2FC2}" destId="{1F67DB2B-95A2-4B32-8B89-26286F32AB5F}" srcOrd="4" destOrd="0" presId="urn:microsoft.com/office/officeart/2005/8/layout/vList5"/>
    <dgm:cxn modelId="{E9BD1EB8-925A-42B0-B46F-AE42877033D5}" type="presParOf" srcId="{1F67DB2B-95A2-4B32-8B89-26286F32AB5F}" destId="{EE300CD8-0D91-46F9-912E-49E2F41722D1}" srcOrd="0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18B3B6-1C66-4FDE-A765-351DCBB8EEE1}" type="doc">
      <dgm:prSet loTypeId="urn:microsoft.com/office/officeart/2005/8/layout/vList3" loCatId="list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US"/>
        </a:p>
      </dgm:t>
    </dgm:pt>
    <dgm:pt modelId="{40263A8F-06A0-4381-805B-58424ED0A5B6}">
      <dgm:prSet/>
      <dgm:spPr/>
      <dgm:t>
        <a:bodyPr/>
        <a:lstStyle/>
        <a:p>
          <a:pPr rtl="0"/>
          <a:r>
            <a:rPr lang="en-US" b="1" dirty="0" smtClean="0"/>
            <a:t>Importance </a:t>
          </a:r>
          <a:endParaRPr lang="en-US" dirty="0"/>
        </a:p>
      </dgm:t>
    </dgm:pt>
    <dgm:pt modelId="{EB93014F-FE10-42A3-B3C8-7A6EBC16B129}" type="parTrans" cxnId="{CEC211EF-ADD0-4C5D-BC3C-BBE6B2BCFB68}">
      <dgm:prSet/>
      <dgm:spPr/>
      <dgm:t>
        <a:bodyPr/>
        <a:lstStyle/>
        <a:p>
          <a:endParaRPr lang="en-US"/>
        </a:p>
      </dgm:t>
    </dgm:pt>
    <dgm:pt modelId="{84878948-AE3A-4842-AF67-0EC712966D04}" type="sibTrans" cxnId="{CEC211EF-ADD0-4C5D-BC3C-BBE6B2BCFB68}">
      <dgm:prSet/>
      <dgm:spPr/>
      <dgm:t>
        <a:bodyPr/>
        <a:lstStyle/>
        <a:p>
          <a:endParaRPr lang="en-US"/>
        </a:p>
      </dgm:t>
    </dgm:pt>
    <dgm:pt modelId="{34836415-9521-44BB-88ED-18BF02F8533F}" type="pres">
      <dgm:prSet presAssocID="{4A18B3B6-1C66-4FDE-A765-351DCBB8EEE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653A519-F3F7-478F-8FFD-F4AA41356CA0}" type="pres">
      <dgm:prSet presAssocID="{40263A8F-06A0-4381-805B-58424ED0A5B6}" presName="composite" presStyleCnt="0"/>
      <dgm:spPr/>
    </dgm:pt>
    <dgm:pt modelId="{7947A721-EAA7-414E-9FB7-EB8296869F38}" type="pres">
      <dgm:prSet presAssocID="{40263A8F-06A0-4381-805B-58424ED0A5B6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602ABAC-ECAE-4D8F-A8B2-E4C79BE2F5D1}" type="pres">
      <dgm:prSet presAssocID="{40263A8F-06A0-4381-805B-58424ED0A5B6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593834-71E8-41E4-B5D7-B4C3CA04FF55}" type="presOf" srcId="{40263A8F-06A0-4381-805B-58424ED0A5B6}" destId="{D602ABAC-ECAE-4D8F-A8B2-E4C79BE2F5D1}" srcOrd="0" destOrd="0" presId="urn:microsoft.com/office/officeart/2005/8/layout/vList3"/>
    <dgm:cxn modelId="{CEC211EF-ADD0-4C5D-BC3C-BBE6B2BCFB68}" srcId="{4A18B3B6-1C66-4FDE-A765-351DCBB8EEE1}" destId="{40263A8F-06A0-4381-805B-58424ED0A5B6}" srcOrd="0" destOrd="0" parTransId="{EB93014F-FE10-42A3-B3C8-7A6EBC16B129}" sibTransId="{84878948-AE3A-4842-AF67-0EC712966D04}"/>
    <dgm:cxn modelId="{5B8D33C6-8202-4D16-ACE7-66C738FF89CB}" type="presOf" srcId="{4A18B3B6-1C66-4FDE-A765-351DCBB8EEE1}" destId="{34836415-9521-44BB-88ED-18BF02F8533F}" srcOrd="0" destOrd="0" presId="urn:microsoft.com/office/officeart/2005/8/layout/vList3"/>
    <dgm:cxn modelId="{B6A482AB-4CD5-47D6-BED0-74D1B1F4E6AE}" type="presParOf" srcId="{34836415-9521-44BB-88ED-18BF02F8533F}" destId="{E653A519-F3F7-478F-8FFD-F4AA41356CA0}" srcOrd="0" destOrd="0" presId="urn:microsoft.com/office/officeart/2005/8/layout/vList3"/>
    <dgm:cxn modelId="{9B2A3222-ACE2-4623-87AD-847703D498DE}" type="presParOf" srcId="{E653A519-F3F7-478F-8FFD-F4AA41356CA0}" destId="{7947A721-EAA7-414E-9FB7-EB8296869F38}" srcOrd="0" destOrd="0" presId="urn:microsoft.com/office/officeart/2005/8/layout/vList3"/>
    <dgm:cxn modelId="{9C3D5963-3A36-4302-BD27-DCE271178778}" type="presParOf" srcId="{E653A519-F3F7-478F-8FFD-F4AA41356CA0}" destId="{D602ABAC-ECAE-4D8F-A8B2-E4C79BE2F5D1}" srcOrd="1" destOrd="0" presId="urn:microsoft.com/office/officeart/2005/8/layout/vList3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7DAF0E-026B-4863-94F1-8EF84F0BAA76}" type="doc">
      <dgm:prSet loTypeId="urn:microsoft.com/office/officeart/2005/8/layout/vList5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BF51D2-C34A-45EC-A07A-220920582CE3}">
      <dgm:prSet/>
      <dgm:spPr/>
      <dgm:t>
        <a:bodyPr/>
        <a:lstStyle/>
        <a:p>
          <a:pPr rtl="0"/>
          <a:r>
            <a:rPr lang="en-US" dirty="0" err="1" smtClean="0"/>
            <a:t>zoonotic</a:t>
          </a:r>
          <a:r>
            <a:rPr lang="en-US" dirty="0" smtClean="0"/>
            <a:t> viral disease </a:t>
          </a:r>
          <a:endParaRPr lang="en-US" dirty="0"/>
        </a:p>
      </dgm:t>
    </dgm:pt>
    <dgm:pt modelId="{2EB3F6F5-6EAA-45A7-AF1B-FA133D03C19A}" type="parTrans" cxnId="{9F990F95-1C93-45E8-99AF-303608AEC107}">
      <dgm:prSet/>
      <dgm:spPr/>
      <dgm:t>
        <a:bodyPr/>
        <a:lstStyle/>
        <a:p>
          <a:endParaRPr lang="en-US"/>
        </a:p>
      </dgm:t>
    </dgm:pt>
    <dgm:pt modelId="{0F3E185B-A4B4-48D2-9B5F-7669452DE264}" type="sibTrans" cxnId="{9F990F95-1C93-45E8-99AF-303608AEC107}">
      <dgm:prSet/>
      <dgm:spPr/>
      <dgm:t>
        <a:bodyPr/>
        <a:lstStyle/>
        <a:p>
          <a:endParaRPr lang="en-US"/>
        </a:p>
      </dgm:t>
    </dgm:pt>
    <dgm:pt modelId="{F475298A-4593-4933-A773-FA501AAEACBB}">
      <dgm:prSet/>
      <dgm:spPr/>
      <dgm:t>
        <a:bodyPr/>
        <a:lstStyle/>
        <a:p>
          <a:pPr rtl="0"/>
          <a:r>
            <a:rPr lang="en-US" dirty="0" smtClean="0"/>
            <a:t>asymptomatic in infected animals</a:t>
          </a:r>
          <a:endParaRPr lang="en-US" dirty="0"/>
        </a:p>
      </dgm:t>
    </dgm:pt>
    <dgm:pt modelId="{85F0A607-3C1C-4085-A8B9-229BA1E885F7}" type="parTrans" cxnId="{AD060DE1-2757-4FDD-AD18-584310C3BC3A}">
      <dgm:prSet/>
      <dgm:spPr/>
      <dgm:t>
        <a:bodyPr/>
        <a:lstStyle/>
        <a:p>
          <a:endParaRPr lang="en-US"/>
        </a:p>
      </dgm:t>
    </dgm:pt>
    <dgm:pt modelId="{463A186E-E973-4AA8-97D2-3DBD598FBDD5}" type="sibTrans" cxnId="{AD060DE1-2757-4FDD-AD18-584310C3BC3A}">
      <dgm:prSet/>
      <dgm:spPr/>
      <dgm:t>
        <a:bodyPr/>
        <a:lstStyle/>
        <a:p>
          <a:endParaRPr lang="en-US"/>
        </a:p>
      </dgm:t>
    </dgm:pt>
    <dgm:pt modelId="{3071CE7C-32B5-44FB-B1B5-3FDEBB820D2F}">
      <dgm:prSet/>
      <dgm:spPr/>
      <dgm:t>
        <a:bodyPr/>
        <a:lstStyle/>
        <a:p>
          <a:pPr rtl="0"/>
          <a:r>
            <a:rPr lang="en-US" dirty="0" smtClean="0"/>
            <a:t>transmitted by ticks, animal-to-human and human-to-human transmission also occur</a:t>
          </a:r>
          <a:endParaRPr lang="en-US" dirty="0"/>
        </a:p>
      </dgm:t>
    </dgm:pt>
    <dgm:pt modelId="{4F9F8DC9-F2D4-405A-B1CA-EBFFBAABFD34}" type="parTrans" cxnId="{BF90D692-9AAB-4110-AE09-C9A3DA281D8B}">
      <dgm:prSet/>
      <dgm:spPr/>
      <dgm:t>
        <a:bodyPr/>
        <a:lstStyle/>
        <a:p>
          <a:endParaRPr lang="en-US"/>
        </a:p>
      </dgm:t>
    </dgm:pt>
    <dgm:pt modelId="{F97788B9-6567-403E-BFB5-917F1D3AAA2C}" type="sibTrans" cxnId="{BF90D692-9AAB-4110-AE09-C9A3DA281D8B}">
      <dgm:prSet/>
      <dgm:spPr/>
      <dgm:t>
        <a:bodyPr/>
        <a:lstStyle/>
        <a:p>
          <a:endParaRPr lang="en-US"/>
        </a:p>
      </dgm:t>
    </dgm:pt>
    <dgm:pt modelId="{48E5E446-8060-4BFC-8BCF-7968E4E4EF31}">
      <dgm:prSet/>
      <dgm:spPr/>
      <dgm:t>
        <a:bodyPr/>
        <a:lstStyle/>
        <a:p>
          <a:pPr rtl="0"/>
          <a:r>
            <a:rPr lang="en-US" dirty="0" smtClean="0"/>
            <a:t>farmers ,agricultural workers, veterinarians, laboratory workers , hospital personnel </a:t>
          </a:r>
          <a:endParaRPr lang="en-US" dirty="0"/>
        </a:p>
      </dgm:t>
    </dgm:pt>
    <dgm:pt modelId="{B2495C55-661B-4547-A70F-49E76D9A2388}" type="parTrans" cxnId="{1E7FF6FB-5B07-4749-865B-166F886CDD68}">
      <dgm:prSet/>
      <dgm:spPr/>
      <dgm:t>
        <a:bodyPr/>
        <a:lstStyle/>
        <a:p>
          <a:endParaRPr lang="en-US"/>
        </a:p>
      </dgm:t>
    </dgm:pt>
    <dgm:pt modelId="{AD79CA29-B8B5-41A2-93CF-ED31A3BB3CB8}" type="sibTrans" cxnId="{1E7FF6FB-5B07-4749-865B-166F886CDD68}">
      <dgm:prSet/>
      <dgm:spPr/>
      <dgm:t>
        <a:bodyPr/>
        <a:lstStyle/>
        <a:p>
          <a:endParaRPr lang="en-US"/>
        </a:p>
      </dgm:t>
    </dgm:pt>
    <dgm:pt modelId="{D522C364-0357-400D-908A-8A6F14D5E763}">
      <dgm:prSet/>
      <dgm:spPr/>
      <dgm:t>
        <a:bodyPr/>
        <a:lstStyle/>
        <a:p>
          <a:pPr rtl="0"/>
          <a:r>
            <a:rPr lang="en-US" dirty="0" smtClean="0"/>
            <a:t>Africa, the Middle East and Asia, as well as parts of Europe. </a:t>
          </a:r>
          <a:endParaRPr lang="en-US" dirty="0"/>
        </a:p>
      </dgm:t>
    </dgm:pt>
    <dgm:pt modelId="{487AB87E-2118-494A-BDCC-999F270072BB}" type="parTrans" cxnId="{22DF39A6-D590-428F-B45F-645F4FB83088}">
      <dgm:prSet/>
      <dgm:spPr/>
      <dgm:t>
        <a:bodyPr/>
        <a:lstStyle/>
        <a:p>
          <a:endParaRPr lang="en-US"/>
        </a:p>
      </dgm:t>
    </dgm:pt>
    <dgm:pt modelId="{F95266E3-8DDC-4452-AD5E-4D3555F5299A}" type="sibTrans" cxnId="{22DF39A6-D590-428F-B45F-645F4FB83088}">
      <dgm:prSet/>
      <dgm:spPr/>
      <dgm:t>
        <a:bodyPr/>
        <a:lstStyle/>
        <a:p>
          <a:endParaRPr lang="en-US"/>
        </a:p>
      </dgm:t>
    </dgm:pt>
    <dgm:pt modelId="{F7FA3336-635E-41E1-9721-EDF99005CBD3}">
      <dgm:prSet/>
      <dgm:spPr/>
      <dgm:t>
        <a:bodyPr/>
        <a:lstStyle/>
        <a:p>
          <a:pPr rtl="0"/>
          <a:r>
            <a:rPr lang="en-US" dirty="0" smtClean="0"/>
            <a:t>bioterrorist agent </a:t>
          </a:r>
          <a:endParaRPr lang="en-US" dirty="0"/>
        </a:p>
      </dgm:t>
    </dgm:pt>
    <dgm:pt modelId="{7C924F91-CFF5-4C3A-859B-C3F1A06323C1}" type="parTrans" cxnId="{9CDF6ACF-A61A-412B-8961-0A63D59771EF}">
      <dgm:prSet/>
      <dgm:spPr/>
      <dgm:t>
        <a:bodyPr/>
        <a:lstStyle/>
        <a:p>
          <a:endParaRPr lang="en-US"/>
        </a:p>
      </dgm:t>
    </dgm:pt>
    <dgm:pt modelId="{191A83F6-33F2-4B9E-A36D-6206F2E64ED4}" type="sibTrans" cxnId="{9CDF6ACF-A61A-412B-8961-0A63D59771EF}">
      <dgm:prSet/>
      <dgm:spPr/>
      <dgm:t>
        <a:bodyPr/>
        <a:lstStyle/>
        <a:p>
          <a:endParaRPr lang="en-US"/>
        </a:p>
      </dgm:t>
    </dgm:pt>
    <dgm:pt modelId="{549D106B-5F21-4C7B-B5E2-3C224E2D5027}" type="pres">
      <dgm:prSet presAssocID="{167DAF0E-026B-4863-94F1-8EF84F0BAA7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1C23F3E-A79E-49A4-9EBA-3BC225202484}" type="pres">
      <dgm:prSet presAssocID="{23BF51D2-C34A-45EC-A07A-220920582CE3}" presName="linNode" presStyleCnt="0"/>
      <dgm:spPr/>
    </dgm:pt>
    <dgm:pt modelId="{A78CED93-1A86-4CE8-946F-943B6841DD26}" type="pres">
      <dgm:prSet presAssocID="{23BF51D2-C34A-45EC-A07A-220920582CE3}" presName="parentText" presStyleLbl="node1" presStyleIdx="0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47BECB-BB72-47F2-B699-31F7C2D9107B}" type="pres">
      <dgm:prSet presAssocID="{0F3E185B-A4B4-48D2-9B5F-7669452DE264}" presName="sp" presStyleCnt="0"/>
      <dgm:spPr/>
    </dgm:pt>
    <dgm:pt modelId="{7564080B-45B6-4093-8224-62D4E772A64E}" type="pres">
      <dgm:prSet presAssocID="{F475298A-4593-4933-A773-FA501AAEACBB}" presName="linNode" presStyleCnt="0"/>
      <dgm:spPr/>
    </dgm:pt>
    <dgm:pt modelId="{C186154F-440D-4593-BED7-ACF83C8F1E65}" type="pres">
      <dgm:prSet presAssocID="{F475298A-4593-4933-A773-FA501AAEACBB}" presName="parentText" presStyleLbl="node1" presStyleIdx="1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7DF6D9-5612-4CF6-B696-831CF8D839F0}" type="pres">
      <dgm:prSet presAssocID="{463A186E-E973-4AA8-97D2-3DBD598FBDD5}" presName="sp" presStyleCnt="0"/>
      <dgm:spPr/>
    </dgm:pt>
    <dgm:pt modelId="{C8628AE4-75C5-403A-A877-CA3D443CD9F4}" type="pres">
      <dgm:prSet presAssocID="{3071CE7C-32B5-44FB-B1B5-3FDEBB820D2F}" presName="linNode" presStyleCnt="0"/>
      <dgm:spPr/>
    </dgm:pt>
    <dgm:pt modelId="{63C74FE2-2FBC-4B8B-9B0D-0B3C24D79399}" type="pres">
      <dgm:prSet presAssocID="{3071CE7C-32B5-44FB-B1B5-3FDEBB820D2F}" presName="parentText" presStyleLbl="node1" presStyleIdx="2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D174BF-6982-44F5-84EC-F668C82359AA}" type="pres">
      <dgm:prSet presAssocID="{F97788B9-6567-403E-BFB5-917F1D3AAA2C}" presName="sp" presStyleCnt="0"/>
      <dgm:spPr/>
    </dgm:pt>
    <dgm:pt modelId="{62F1FD06-A693-49E4-AEA4-EB81E7F72093}" type="pres">
      <dgm:prSet presAssocID="{48E5E446-8060-4BFC-8BCF-7968E4E4EF31}" presName="linNode" presStyleCnt="0"/>
      <dgm:spPr/>
    </dgm:pt>
    <dgm:pt modelId="{782190AB-341A-4F22-908E-716E81BD9C67}" type="pres">
      <dgm:prSet presAssocID="{48E5E446-8060-4BFC-8BCF-7968E4E4EF31}" presName="parentText" presStyleLbl="node1" presStyleIdx="3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24B75-F420-47D8-880A-14A1E2A6C100}" type="pres">
      <dgm:prSet presAssocID="{AD79CA29-B8B5-41A2-93CF-ED31A3BB3CB8}" presName="sp" presStyleCnt="0"/>
      <dgm:spPr/>
    </dgm:pt>
    <dgm:pt modelId="{B0118D55-84BB-4C5A-B9A1-D3A493AE7990}" type="pres">
      <dgm:prSet presAssocID="{D522C364-0357-400D-908A-8A6F14D5E763}" presName="linNode" presStyleCnt="0"/>
      <dgm:spPr/>
    </dgm:pt>
    <dgm:pt modelId="{A37AA067-DE99-4406-9375-ACE57A9AB8FE}" type="pres">
      <dgm:prSet presAssocID="{D522C364-0357-400D-908A-8A6F14D5E763}" presName="parentText" presStyleLbl="node1" presStyleIdx="4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045C19-C4F3-4FC8-BC02-9AF5E4D832D5}" type="pres">
      <dgm:prSet presAssocID="{F95266E3-8DDC-4452-AD5E-4D3555F5299A}" presName="sp" presStyleCnt="0"/>
      <dgm:spPr/>
    </dgm:pt>
    <dgm:pt modelId="{37412D66-472B-4CE0-B58D-FB1B31AADF72}" type="pres">
      <dgm:prSet presAssocID="{F7FA3336-635E-41E1-9721-EDF99005CBD3}" presName="linNode" presStyleCnt="0"/>
      <dgm:spPr/>
    </dgm:pt>
    <dgm:pt modelId="{A82095FA-4360-402F-BA4B-3DCE84101B38}" type="pres">
      <dgm:prSet presAssocID="{F7FA3336-635E-41E1-9721-EDF99005CBD3}" presName="parentText" presStyleLbl="node1" presStyleIdx="5" presStyleCnt="6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DF39A6-D590-428F-B45F-645F4FB83088}" srcId="{167DAF0E-026B-4863-94F1-8EF84F0BAA76}" destId="{D522C364-0357-400D-908A-8A6F14D5E763}" srcOrd="4" destOrd="0" parTransId="{487AB87E-2118-494A-BDCC-999F270072BB}" sibTransId="{F95266E3-8DDC-4452-AD5E-4D3555F5299A}"/>
    <dgm:cxn modelId="{3D65B3B3-A452-4EE8-B20D-4A96B678B51E}" type="presOf" srcId="{23BF51D2-C34A-45EC-A07A-220920582CE3}" destId="{A78CED93-1A86-4CE8-946F-943B6841DD26}" srcOrd="0" destOrd="0" presId="urn:microsoft.com/office/officeart/2005/8/layout/vList5"/>
    <dgm:cxn modelId="{939ECE89-3B1E-4F63-B430-86F0DAFCEC39}" type="presOf" srcId="{167DAF0E-026B-4863-94F1-8EF84F0BAA76}" destId="{549D106B-5F21-4C7B-B5E2-3C224E2D5027}" srcOrd="0" destOrd="0" presId="urn:microsoft.com/office/officeart/2005/8/layout/vList5"/>
    <dgm:cxn modelId="{20BD6842-9CD5-4F32-9455-4552B2D0BEA9}" type="presOf" srcId="{F7FA3336-635E-41E1-9721-EDF99005CBD3}" destId="{A82095FA-4360-402F-BA4B-3DCE84101B38}" srcOrd="0" destOrd="0" presId="urn:microsoft.com/office/officeart/2005/8/layout/vList5"/>
    <dgm:cxn modelId="{9F990F95-1C93-45E8-99AF-303608AEC107}" srcId="{167DAF0E-026B-4863-94F1-8EF84F0BAA76}" destId="{23BF51D2-C34A-45EC-A07A-220920582CE3}" srcOrd="0" destOrd="0" parTransId="{2EB3F6F5-6EAA-45A7-AF1B-FA133D03C19A}" sibTransId="{0F3E185B-A4B4-48D2-9B5F-7669452DE264}"/>
    <dgm:cxn modelId="{BF90D692-9AAB-4110-AE09-C9A3DA281D8B}" srcId="{167DAF0E-026B-4863-94F1-8EF84F0BAA76}" destId="{3071CE7C-32B5-44FB-B1B5-3FDEBB820D2F}" srcOrd="2" destOrd="0" parTransId="{4F9F8DC9-F2D4-405A-B1CA-EBFFBAABFD34}" sibTransId="{F97788B9-6567-403E-BFB5-917F1D3AAA2C}"/>
    <dgm:cxn modelId="{872BFBED-E2A4-4738-8544-05897C1D8623}" type="presOf" srcId="{D522C364-0357-400D-908A-8A6F14D5E763}" destId="{A37AA067-DE99-4406-9375-ACE57A9AB8FE}" srcOrd="0" destOrd="0" presId="urn:microsoft.com/office/officeart/2005/8/layout/vList5"/>
    <dgm:cxn modelId="{1E7FF6FB-5B07-4749-865B-166F886CDD68}" srcId="{167DAF0E-026B-4863-94F1-8EF84F0BAA76}" destId="{48E5E446-8060-4BFC-8BCF-7968E4E4EF31}" srcOrd="3" destOrd="0" parTransId="{B2495C55-661B-4547-A70F-49E76D9A2388}" sibTransId="{AD79CA29-B8B5-41A2-93CF-ED31A3BB3CB8}"/>
    <dgm:cxn modelId="{9CDF6ACF-A61A-412B-8961-0A63D59771EF}" srcId="{167DAF0E-026B-4863-94F1-8EF84F0BAA76}" destId="{F7FA3336-635E-41E1-9721-EDF99005CBD3}" srcOrd="5" destOrd="0" parTransId="{7C924F91-CFF5-4C3A-859B-C3F1A06323C1}" sibTransId="{191A83F6-33F2-4B9E-A36D-6206F2E64ED4}"/>
    <dgm:cxn modelId="{5D0AACFA-5144-40C1-B97B-B3B8C1358CA3}" type="presOf" srcId="{3071CE7C-32B5-44FB-B1B5-3FDEBB820D2F}" destId="{63C74FE2-2FBC-4B8B-9B0D-0B3C24D79399}" srcOrd="0" destOrd="0" presId="urn:microsoft.com/office/officeart/2005/8/layout/vList5"/>
    <dgm:cxn modelId="{AD060DE1-2757-4FDD-AD18-584310C3BC3A}" srcId="{167DAF0E-026B-4863-94F1-8EF84F0BAA76}" destId="{F475298A-4593-4933-A773-FA501AAEACBB}" srcOrd="1" destOrd="0" parTransId="{85F0A607-3C1C-4085-A8B9-229BA1E885F7}" sibTransId="{463A186E-E973-4AA8-97D2-3DBD598FBDD5}"/>
    <dgm:cxn modelId="{15B9B8BE-895B-4C0E-AAD3-3E911C577240}" type="presOf" srcId="{48E5E446-8060-4BFC-8BCF-7968E4E4EF31}" destId="{782190AB-341A-4F22-908E-716E81BD9C67}" srcOrd="0" destOrd="0" presId="urn:microsoft.com/office/officeart/2005/8/layout/vList5"/>
    <dgm:cxn modelId="{B7ABB604-4ACE-4765-8BFA-04109F59E1F9}" type="presOf" srcId="{F475298A-4593-4933-A773-FA501AAEACBB}" destId="{C186154F-440D-4593-BED7-ACF83C8F1E65}" srcOrd="0" destOrd="0" presId="urn:microsoft.com/office/officeart/2005/8/layout/vList5"/>
    <dgm:cxn modelId="{760BA59D-76D6-4474-81FD-304E99412DF0}" type="presParOf" srcId="{549D106B-5F21-4C7B-B5E2-3C224E2D5027}" destId="{71C23F3E-A79E-49A4-9EBA-3BC225202484}" srcOrd="0" destOrd="0" presId="urn:microsoft.com/office/officeart/2005/8/layout/vList5"/>
    <dgm:cxn modelId="{52634E2A-70A5-4E15-965B-EE5C1B66F288}" type="presParOf" srcId="{71C23F3E-A79E-49A4-9EBA-3BC225202484}" destId="{A78CED93-1A86-4CE8-946F-943B6841DD26}" srcOrd="0" destOrd="0" presId="urn:microsoft.com/office/officeart/2005/8/layout/vList5"/>
    <dgm:cxn modelId="{D5AD4CAE-5E7A-44A2-8AAE-DA099F601CBC}" type="presParOf" srcId="{549D106B-5F21-4C7B-B5E2-3C224E2D5027}" destId="{0347BECB-BB72-47F2-B699-31F7C2D9107B}" srcOrd="1" destOrd="0" presId="urn:microsoft.com/office/officeart/2005/8/layout/vList5"/>
    <dgm:cxn modelId="{96DEC38E-68BA-42FF-9495-770745E570BF}" type="presParOf" srcId="{549D106B-5F21-4C7B-B5E2-3C224E2D5027}" destId="{7564080B-45B6-4093-8224-62D4E772A64E}" srcOrd="2" destOrd="0" presId="urn:microsoft.com/office/officeart/2005/8/layout/vList5"/>
    <dgm:cxn modelId="{D89254BB-08CE-4A60-9B93-E5AD1A7C9428}" type="presParOf" srcId="{7564080B-45B6-4093-8224-62D4E772A64E}" destId="{C186154F-440D-4593-BED7-ACF83C8F1E65}" srcOrd="0" destOrd="0" presId="urn:microsoft.com/office/officeart/2005/8/layout/vList5"/>
    <dgm:cxn modelId="{DAB808AF-4EC7-459C-80E2-7C0988F704BC}" type="presParOf" srcId="{549D106B-5F21-4C7B-B5E2-3C224E2D5027}" destId="{FE7DF6D9-5612-4CF6-B696-831CF8D839F0}" srcOrd="3" destOrd="0" presId="urn:microsoft.com/office/officeart/2005/8/layout/vList5"/>
    <dgm:cxn modelId="{FA87E9C5-F7BE-47E4-A08A-C443AF24E94E}" type="presParOf" srcId="{549D106B-5F21-4C7B-B5E2-3C224E2D5027}" destId="{C8628AE4-75C5-403A-A877-CA3D443CD9F4}" srcOrd="4" destOrd="0" presId="urn:microsoft.com/office/officeart/2005/8/layout/vList5"/>
    <dgm:cxn modelId="{72B3EA76-EC81-495D-A933-02F2DCA3A072}" type="presParOf" srcId="{C8628AE4-75C5-403A-A877-CA3D443CD9F4}" destId="{63C74FE2-2FBC-4B8B-9B0D-0B3C24D79399}" srcOrd="0" destOrd="0" presId="urn:microsoft.com/office/officeart/2005/8/layout/vList5"/>
    <dgm:cxn modelId="{D0840728-E426-4CAA-8004-1478255D1D5A}" type="presParOf" srcId="{549D106B-5F21-4C7B-B5E2-3C224E2D5027}" destId="{C9D174BF-6982-44F5-84EC-F668C82359AA}" srcOrd="5" destOrd="0" presId="urn:microsoft.com/office/officeart/2005/8/layout/vList5"/>
    <dgm:cxn modelId="{52FDBB72-E530-4FCA-B66B-2846AFE78EF6}" type="presParOf" srcId="{549D106B-5F21-4C7B-B5E2-3C224E2D5027}" destId="{62F1FD06-A693-49E4-AEA4-EB81E7F72093}" srcOrd="6" destOrd="0" presId="urn:microsoft.com/office/officeart/2005/8/layout/vList5"/>
    <dgm:cxn modelId="{19A2B69F-08F3-412B-B9B7-BBB9E172F575}" type="presParOf" srcId="{62F1FD06-A693-49E4-AEA4-EB81E7F72093}" destId="{782190AB-341A-4F22-908E-716E81BD9C67}" srcOrd="0" destOrd="0" presId="urn:microsoft.com/office/officeart/2005/8/layout/vList5"/>
    <dgm:cxn modelId="{94BCD000-5878-47DC-8D45-42822CAAC668}" type="presParOf" srcId="{549D106B-5F21-4C7B-B5E2-3C224E2D5027}" destId="{48C24B75-F420-47D8-880A-14A1E2A6C100}" srcOrd="7" destOrd="0" presId="urn:microsoft.com/office/officeart/2005/8/layout/vList5"/>
    <dgm:cxn modelId="{B15EBCB7-943F-4391-9ADA-87850F2F1EBF}" type="presParOf" srcId="{549D106B-5F21-4C7B-B5E2-3C224E2D5027}" destId="{B0118D55-84BB-4C5A-B9A1-D3A493AE7990}" srcOrd="8" destOrd="0" presId="urn:microsoft.com/office/officeart/2005/8/layout/vList5"/>
    <dgm:cxn modelId="{6E9E4109-65B5-475E-BBC4-7018EDE2D190}" type="presParOf" srcId="{B0118D55-84BB-4C5A-B9A1-D3A493AE7990}" destId="{A37AA067-DE99-4406-9375-ACE57A9AB8FE}" srcOrd="0" destOrd="0" presId="urn:microsoft.com/office/officeart/2005/8/layout/vList5"/>
    <dgm:cxn modelId="{875B7BC1-4EB8-46C6-9413-7617AFADF569}" type="presParOf" srcId="{549D106B-5F21-4C7B-B5E2-3C224E2D5027}" destId="{FF045C19-C4F3-4FC8-BC02-9AF5E4D832D5}" srcOrd="9" destOrd="0" presId="urn:microsoft.com/office/officeart/2005/8/layout/vList5"/>
    <dgm:cxn modelId="{DC47B12B-F5C1-45CD-8AFB-C27F45FCC008}" type="presParOf" srcId="{549D106B-5F21-4C7B-B5E2-3C224E2D5027}" destId="{37412D66-472B-4CE0-B58D-FB1B31AADF72}" srcOrd="10" destOrd="0" presId="urn:microsoft.com/office/officeart/2005/8/layout/vList5"/>
    <dgm:cxn modelId="{394B069B-4967-46C6-8F97-E6EFC89B53C2}" type="presParOf" srcId="{37412D66-472B-4CE0-B58D-FB1B31AADF72}" destId="{A82095FA-4360-402F-BA4B-3DCE84101B38}" srcOrd="0" destOrd="0" presId="urn:microsoft.com/office/officeart/2005/8/layout/vList5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026803-73B1-429F-BF48-95469BC2F602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/>
      <dgm:spPr/>
      <dgm:t>
        <a:bodyPr/>
        <a:lstStyle/>
        <a:p>
          <a:endParaRPr lang="en-US"/>
        </a:p>
      </dgm:t>
    </dgm:pt>
    <dgm:pt modelId="{7132F646-1775-4F3A-A07F-50D5290AAA52}">
      <dgm:prSet/>
      <dgm:spPr/>
      <dgm:t>
        <a:bodyPr/>
        <a:lstStyle/>
        <a:p>
          <a:pPr rtl="0"/>
          <a:r>
            <a:rPr lang="en-US" b="1" dirty="0" smtClean="0"/>
            <a:t>Etiology</a:t>
          </a:r>
          <a:endParaRPr lang="en-US" dirty="0"/>
        </a:p>
      </dgm:t>
    </dgm:pt>
    <dgm:pt modelId="{2E16C658-C947-4481-8E13-CB9788790175}" type="parTrans" cxnId="{2C9FC7CD-6F31-4C80-96C5-38305597CEC3}">
      <dgm:prSet/>
      <dgm:spPr/>
      <dgm:t>
        <a:bodyPr/>
        <a:lstStyle/>
        <a:p>
          <a:endParaRPr lang="en-US"/>
        </a:p>
      </dgm:t>
    </dgm:pt>
    <dgm:pt modelId="{C5935F02-F954-4ED0-BB71-DEAF4E251D2F}" type="sibTrans" cxnId="{2C9FC7CD-6F31-4C80-96C5-38305597CEC3}">
      <dgm:prSet/>
      <dgm:spPr/>
      <dgm:t>
        <a:bodyPr/>
        <a:lstStyle/>
        <a:p>
          <a:endParaRPr lang="en-US"/>
        </a:p>
      </dgm:t>
    </dgm:pt>
    <dgm:pt modelId="{3C2110CC-E92E-4C45-AAA1-302300344DF0}" type="pres">
      <dgm:prSet presAssocID="{39026803-73B1-429F-BF48-95469BC2F602}" presName="Name0" presStyleCnt="0">
        <dgm:presLayoutVars>
          <dgm:dir/>
          <dgm:animLvl val="lvl"/>
          <dgm:resizeHandles val="exact"/>
        </dgm:presLayoutVars>
      </dgm:prSet>
      <dgm:spPr/>
    </dgm:pt>
    <dgm:pt modelId="{FCAEC7D0-AE77-4A12-A572-E76A9A44A6AF}" type="pres">
      <dgm:prSet presAssocID="{7132F646-1775-4F3A-A07F-50D5290AAA52}" presName="linNode" presStyleCnt="0"/>
      <dgm:spPr/>
    </dgm:pt>
    <dgm:pt modelId="{2AB86A68-F112-4C3C-BF6C-F8093D07E58F}" type="pres">
      <dgm:prSet presAssocID="{7132F646-1775-4F3A-A07F-50D5290AAA52}" presName="parentText" presStyleLbl="node1" presStyleIdx="0" presStyleCnt="1">
        <dgm:presLayoutVars>
          <dgm:chMax val="1"/>
          <dgm:bulletEnabled val="1"/>
        </dgm:presLayoutVars>
      </dgm:prSet>
      <dgm:spPr>
        <a:prstGeom prst="heart">
          <a:avLst/>
        </a:prstGeom>
      </dgm:spPr>
    </dgm:pt>
  </dgm:ptLst>
  <dgm:cxnLst>
    <dgm:cxn modelId="{1ACCCC26-904F-4F5B-9E83-F975F6CFD60D}" type="presOf" srcId="{39026803-73B1-429F-BF48-95469BC2F602}" destId="{3C2110CC-E92E-4C45-AAA1-302300344DF0}" srcOrd="0" destOrd="0" presId="urn:microsoft.com/office/officeart/2005/8/layout/vList5"/>
    <dgm:cxn modelId="{2C9FC7CD-6F31-4C80-96C5-38305597CEC3}" srcId="{39026803-73B1-429F-BF48-95469BC2F602}" destId="{7132F646-1775-4F3A-A07F-50D5290AAA52}" srcOrd="0" destOrd="0" parTransId="{2E16C658-C947-4481-8E13-CB9788790175}" sibTransId="{C5935F02-F954-4ED0-BB71-DEAF4E251D2F}"/>
    <dgm:cxn modelId="{96B4C502-A0A2-43A9-B809-1E08280ABE39}" type="presOf" srcId="{7132F646-1775-4F3A-A07F-50D5290AAA52}" destId="{2AB86A68-F112-4C3C-BF6C-F8093D07E58F}" srcOrd="0" destOrd="0" presId="urn:microsoft.com/office/officeart/2005/8/layout/vList5"/>
    <dgm:cxn modelId="{87BDFDE2-835B-4905-8067-92A13C656F3D}" type="presParOf" srcId="{3C2110CC-E92E-4C45-AAA1-302300344DF0}" destId="{FCAEC7D0-AE77-4A12-A572-E76A9A44A6AF}" srcOrd="0" destOrd="0" presId="urn:microsoft.com/office/officeart/2005/8/layout/vList5"/>
    <dgm:cxn modelId="{3E9FE0D3-9B29-4818-8DCC-452BD367DFE6}" type="presParOf" srcId="{FCAEC7D0-AE77-4A12-A572-E76A9A44A6AF}" destId="{2AB86A68-F112-4C3C-BF6C-F8093D07E58F}" srcOrd="0" destOrd="0" presId="urn:microsoft.com/office/officeart/2005/8/layout/vList5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6A9285-B12B-4C00-983F-A5C4EA4FA779}" type="doc">
      <dgm:prSet loTypeId="urn:microsoft.com/office/officeart/2005/8/layout/vList3" loCatId="list" qsTypeId="urn:microsoft.com/office/officeart/2005/8/quickstyle/3d2" qsCatId="3D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CF7F1CB9-AC20-4DFB-840A-42CAD36BD679}">
      <dgm:prSet/>
      <dgm:spPr/>
      <dgm:t>
        <a:bodyPr/>
        <a:lstStyle/>
        <a:p>
          <a:pPr rtl="0"/>
          <a:r>
            <a:rPr lang="en-US" dirty="0" smtClean="0"/>
            <a:t>Crimean-Congo hemorrhagic fever virus (CCHFV)</a:t>
          </a:r>
          <a:endParaRPr lang="en-US" dirty="0"/>
        </a:p>
      </dgm:t>
    </dgm:pt>
    <dgm:pt modelId="{6A86ED08-DB39-44BC-9236-02E94B242923}" type="parTrans" cxnId="{A1A16B43-411E-493E-A7DE-645B2B929E71}">
      <dgm:prSet/>
      <dgm:spPr/>
      <dgm:t>
        <a:bodyPr/>
        <a:lstStyle/>
        <a:p>
          <a:endParaRPr lang="en-US"/>
        </a:p>
      </dgm:t>
    </dgm:pt>
    <dgm:pt modelId="{6AE463FF-8E26-40C7-AB9F-A067F9A96F89}" type="sibTrans" cxnId="{A1A16B43-411E-493E-A7DE-645B2B929E71}">
      <dgm:prSet/>
      <dgm:spPr/>
      <dgm:t>
        <a:bodyPr/>
        <a:lstStyle/>
        <a:p>
          <a:endParaRPr lang="en-US"/>
        </a:p>
      </dgm:t>
    </dgm:pt>
    <dgm:pt modelId="{1AD3916E-EDF8-4DA3-802F-F148C90CB357}">
      <dgm:prSet/>
      <dgm:spPr/>
      <dgm:t>
        <a:bodyPr/>
        <a:lstStyle/>
        <a:p>
          <a:pPr rtl="0"/>
          <a:r>
            <a:rPr lang="en-US" dirty="0" smtClean="0"/>
            <a:t>This virus is a member of the genus </a:t>
          </a:r>
          <a:r>
            <a:rPr lang="en-US" i="1" dirty="0" err="1" smtClean="0"/>
            <a:t>Nairovirus</a:t>
          </a:r>
          <a:r>
            <a:rPr lang="en-US" i="1" dirty="0" smtClean="0"/>
            <a:t> in the family </a:t>
          </a:r>
          <a:r>
            <a:rPr lang="en-US" i="1" dirty="0" err="1" smtClean="0"/>
            <a:t>Bunyaviridae</a:t>
          </a:r>
          <a:endParaRPr lang="en-US" i="1" dirty="0"/>
        </a:p>
      </dgm:t>
    </dgm:pt>
    <dgm:pt modelId="{F19C3F66-A6F9-438C-A53A-1F150168F2EC}" type="parTrans" cxnId="{C1F94EE0-C741-48F1-B63D-C5C356D65ADD}">
      <dgm:prSet/>
      <dgm:spPr/>
      <dgm:t>
        <a:bodyPr/>
        <a:lstStyle/>
        <a:p>
          <a:endParaRPr lang="en-US"/>
        </a:p>
      </dgm:t>
    </dgm:pt>
    <dgm:pt modelId="{CC1561F2-ECEA-4E9A-A921-D7CD2C99A148}" type="sibTrans" cxnId="{C1F94EE0-C741-48F1-B63D-C5C356D65ADD}">
      <dgm:prSet/>
      <dgm:spPr/>
      <dgm:t>
        <a:bodyPr/>
        <a:lstStyle/>
        <a:p>
          <a:endParaRPr lang="en-US"/>
        </a:p>
      </dgm:t>
    </dgm:pt>
    <dgm:pt modelId="{4E17C825-0093-4DA3-83C5-BAFD2748979C}">
      <dgm:prSet/>
      <dgm:spPr/>
      <dgm:t>
        <a:bodyPr/>
        <a:lstStyle/>
        <a:p>
          <a:pPr rtl="0"/>
          <a:r>
            <a:rPr lang="en-US" i="1" dirty="0" smtClean="0"/>
            <a:t>It belongs to the CCHF </a:t>
          </a:r>
          <a:r>
            <a:rPr lang="en-US" i="1" dirty="0" err="1" smtClean="0"/>
            <a:t>serogroup</a:t>
          </a:r>
          <a:r>
            <a:rPr lang="en-US" i="1" dirty="0" smtClean="0"/>
            <a:t> </a:t>
          </a:r>
          <a:endParaRPr lang="en-US" dirty="0"/>
        </a:p>
      </dgm:t>
    </dgm:pt>
    <dgm:pt modelId="{B5631219-3762-423B-B08C-6DFC03917753}" type="parTrans" cxnId="{EC5F38BD-703F-4A86-95B2-9F62A42F0D55}">
      <dgm:prSet/>
      <dgm:spPr/>
      <dgm:t>
        <a:bodyPr/>
        <a:lstStyle/>
        <a:p>
          <a:endParaRPr lang="en-US"/>
        </a:p>
      </dgm:t>
    </dgm:pt>
    <dgm:pt modelId="{4EFE145C-33AC-4C34-AD43-001BC9B08C70}" type="sibTrans" cxnId="{EC5F38BD-703F-4A86-95B2-9F62A42F0D55}">
      <dgm:prSet/>
      <dgm:spPr/>
      <dgm:t>
        <a:bodyPr/>
        <a:lstStyle/>
        <a:p>
          <a:endParaRPr lang="en-US"/>
        </a:p>
      </dgm:t>
    </dgm:pt>
    <dgm:pt modelId="{9E67CF52-E1A4-42A6-9AF5-C9E405F8E692}" type="pres">
      <dgm:prSet presAssocID="{AC6A9285-B12B-4C00-983F-A5C4EA4FA779}" presName="linearFlow" presStyleCnt="0">
        <dgm:presLayoutVars>
          <dgm:dir/>
          <dgm:resizeHandles val="exact"/>
        </dgm:presLayoutVars>
      </dgm:prSet>
      <dgm:spPr/>
    </dgm:pt>
    <dgm:pt modelId="{0D6896F5-FC28-4713-ABAC-FC94E73AA060}" type="pres">
      <dgm:prSet presAssocID="{CF7F1CB9-AC20-4DFB-840A-42CAD36BD679}" presName="composite" presStyleCnt="0"/>
      <dgm:spPr/>
    </dgm:pt>
    <dgm:pt modelId="{F07DB1F7-8F82-45BA-A0A4-0CFC4081F6F5}" type="pres">
      <dgm:prSet presAssocID="{CF7F1CB9-AC20-4DFB-840A-42CAD36BD679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82EB6DA-2F25-4F02-BDB7-3A3C80B7A096}" type="pres">
      <dgm:prSet presAssocID="{CF7F1CB9-AC20-4DFB-840A-42CAD36BD679}" presName="txShp" presStyleLbl="node1" presStyleIdx="0" presStyleCnt="3">
        <dgm:presLayoutVars>
          <dgm:bulletEnabled val="1"/>
        </dgm:presLayoutVars>
      </dgm:prSet>
      <dgm:spPr/>
    </dgm:pt>
    <dgm:pt modelId="{C914F816-8E06-4ED8-92AD-9E9A41ADA371}" type="pres">
      <dgm:prSet presAssocID="{6AE463FF-8E26-40C7-AB9F-A067F9A96F89}" presName="spacing" presStyleCnt="0"/>
      <dgm:spPr/>
    </dgm:pt>
    <dgm:pt modelId="{F37345A8-AFDD-4828-886F-D57094904AF5}" type="pres">
      <dgm:prSet presAssocID="{1AD3916E-EDF8-4DA3-802F-F148C90CB357}" presName="composite" presStyleCnt="0"/>
      <dgm:spPr/>
    </dgm:pt>
    <dgm:pt modelId="{97649203-18A3-486D-A883-63179929B419}" type="pres">
      <dgm:prSet presAssocID="{1AD3916E-EDF8-4DA3-802F-F148C90CB357}" presName="imgShp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10C0A751-B535-45D8-82CE-AB47DFEDAC79}" type="pres">
      <dgm:prSet presAssocID="{1AD3916E-EDF8-4DA3-802F-F148C90CB357}" presName="txShp" presStyleLbl="node1" presStyleIdx="1" presStyleCnt="3">
        <dgm:presLayoutVars>
          <dgm:bulletEnabled val="1"/>
        </dgm:presLayoutVars>
      </dgm:prSet>
      <dgm:spPr/>
    </dgm:pt>
    <dgm:pt modelId="{0216F329-1DE1-4230-B5CE-FC7EC9B5ACF9}" type="pres">
      <dgm:prSet presAssocID="{CC1561F2-ECEA-4E9A-A921-D7CD2C99A148}" presName="spacing" presStyleCnt="0"/>
      <dgm:spPr/>
    </dgm:pt>
    <dgm:pt modelId="{67B69887-339A-4FEA-865C-69F080DA4C47}" type="pres">
      <dgm:prSet presAssocID="{4E17C825-0093-4DA3-83C5-BAFD2748979C}" presName="composite" presStyleCnt="0"/>
      <dgm:spPr/>
    </dgm:pt>
    <dgm:pt modelId="{B7638149-AC42-4453-9916-D64B89FA7C6A}" type="pres">
      <dgm:prSet presAssocID="{4E17C825-0093-4DA3-83C5-BAFD2748979C}" presName="imgShp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93EF2BEC-1A47-44FE-975C-B762856CC019}" type="pres">
      <dgm:prSet presAssocID="{4E17C825-0093-4DA3-83C5-BAFD2748979C}" presName="txShp" presStyleLbl="node1" presStyleIdx="2" presStyleCnt="3">
        <dgm:presLayoutVars>
          <dgm:bulletEnabled val="1"/>
        </dgm:presLayoutVars>
      </dgm:prSet>
      <dgm:spPr/>
    </dgm:pt>
  </dgm:ptLst>
  <dgm:cxnLst>
    <dgm:cxn modelId="{C1F94EE0-C741-48F1-B63D-C5C356D65ADD}" srcId="{AC6A9285-B12B-4C00-983F-A5C4EA4FA779}" destId="{1AD3916E-EDF8-4DA3-802F-F148C90CB357}" srcOrd="1" destOrd="0" parTransId="{F19C3F66-A6F9-438C-A53A-1F150168F2EC}" sibTransId="{CC1561F2-ECEA-4E9A-A921-D7CD2C99A148}"/>
    <dgm:cxn modelId="{8BFF7DAF-CB90-414E-9DC2-0A5C466FC80A}" type="presOf" srcId="{4E17C825-0093-4DA3-83C5-BAFD2748979C}" destId="{93EF2BEC-1A47-44FE-975C-B762856CC019}" srcOrd="0" destOrd="0" presId="urn:microsoft.com/office/officeart/2005/8/layout/vList3"/>
    <dgm:cxn modelId="{EC5F38BD-703F-4A86-95B2-9F62A42F0D55}" srcId="{AC6A9285-B12B-4C00-983F-A5C4EA4FA779}" destId="{4E17C825-0093-4DA3-83C5-BAFD2748979C}" srcOrd="2" destOrd="0" parTransId="{B5631219-3762-423B-B08C-6DFC03917753}" sibTransId="{4EFE145C-33AC-4C34-AD43-001BC9B08C70}"/>
    <dgm:cxn modelId="{958DB5F8-B468-441A-9C28-73371A90C90F}" type="presOf" srcId="{AC6A9285-B12B-4C00-983F-A5C4EA4FA779}" destId="{9E67CF52-E1A4-42A6-9AF5-C9E405F8E692}" srcOrd="0" destOrd="0" presId="urn:microsoft.com/office/officeart/2005/8/layout/vList3"/>
    <dgm:cxn modelId="{744B3D0F-BD69-424A-B16F-DE03AC9C5D94}" type="presOf" srcId="{1AD3916E-EDF8-4DA3-802F-F148C90CB357}" destId="{10C0A751-B535-45D8-82CE-AB47DFEDAC79}" srcOrd="0" destOrd="0" presId="urn:microsoft.com/office/officeart/2005/8/layout/vList3"/>
    <dgm:cxn modelId="{A1A16B43-411E-493E-A7DE-645B2B929E71}" srcId="{AC6A9285-B12B-4C00-983F-A5C4EA4FA779}" destId="{CF7F1CB9-AC20-4DFB-840A-42CAD36BD679}" srcOrd="0" destOrd="0" parTransId="{6A86ED08-DB39-44BC-9236-02E94B242923}" sibTransId="{6AE463FF-8E26-40C7-AB9F-A067F9A96F89}"/>
    <dgm:cxn modelId="{A8C21D2F-61DD-45EE-9970-CB0D00A41013}" type="presOf" srcId="{CF7F1CB9-AC20-4DFB-840A-42CAD36BD679}" destId="{982EB6DA-2F25-4F02-BDB7-3A3C80B7A096}" srcOrd="0" destOrd="0" presId="urn:microsoft.com/office/officeart/2005/8/layout/vList3"/>
    <dgm:cxn modelId="{F69FED67-56D9-4E91-99F8-A8C870072FFE}" type="presParOf" srcId="{9E67CF52-E1A4-42A6-9AF5-C9E405F8E692}" destId="{0D6896F5-FC28-4713-ABAC-FC94E73AA060}" srcOrd="0" destOrd="0" presId="urn:microsoft.com/office/officeart/2005/8/layout/vList3"/>
    <dgm:cxn modelId="{8AC3953F-4D00-49A5-AD40-DD6F90837C19}" type="presParOf" srcId="{0D6896F5-FC28-4713-ABAC-FC94E73AA060}" destId="{F07DB1F7-8F82-45BA-A0A4-0CFC4081F6F5}" srcOrd="0" destOrd="0" presId="urn:microsoft.com/office/officeart/2005/8/layout/vList3"/>
    <dgm:cxn modelId="{06393648-08EA-40DC-90BB-F31491752B47}" type="presParOf" srcId="{0D6896F5-FC28-4713-ABAC-FC94E73AA060}" destId="{982EB6DA-2F25-4F02-BDB7-3A3C80B7A096}" srcOrd="1" destOrd="0" presId="urn:microsoft.com/office/officeart/2005/8/layout/vList3"/>
    <dgm:cxn modelId="{5E932CB0-7910-42EA-B206-9216B3D1C3FE}" type="presParOf" srcId="{9E67CF52-E1A4-42A6-9AF5-C9E405F8E692}" destId="{C914F816-8E06-4ED8-92AD-9E9A41ADA371}" srcOrd="1" destOrd="0" presId="urn:microsoft.com/office/officeart/2005/8/layout/vList3"/>
    <dgm:cxn modelId="{DF4D1E82-0703-4799-8AB7-6962E0168BEF}" type="presParOf" srcId="{9E67CF52-E1A4-42A6-9AF5-C9E405F8E692}" destId="{F37345A8-AFDD-4828-886F-D57094904AF5}" srcOrd="2" destOrd="0" presId="urn:microsoft.com/office/officeart/2005/8/layout/vList3"/>
    <dgm:cxn modelId="{0EB9BDDE-1DD0-480C-B190-BB3815458155}" type="presParOf" srcId="{F37345A8-AFDD-4828-886F-D57094904AF5}" destId="{97649203-18A3-486D-A883-63179929B419}" srcOrd="0" destOrd="0" presId="urn:microsoft.com/office/officeart/2005/8/layout/vList3"/>
    <dgm:cxn modelId="{14CD9B81-8BEF-4074-A8B2-07D8426A4F66}" type="presParOf" srcId="{F37345A8-AFDD-4828-886F-D57094904AF5}" destId="{10C0A751-B535-45D8-82CE-AB47DFEDAC79}" srcOrd="1" destOrd="0" presId="urn:microsoft.com/office/officeart/2005/8/layout/vList3"/>
    <dgm:cxn modelId="{EAC88D9A-3585-4C7F-8EE8-5C106215CEAD}" type="presParOf" srcId="{9E67CF52-E1A4-42A6-9AF5-C9E405F8E692}" destId="{0216F329-1DE1-4230-B5CE-FC7EC9B5ACF9}" srcOrd="3" destOrd="0" presId="urn:microsoft.com/office/officeart/2005/8/layout/vList3"/>
    <dgm:cxn modelId="{3990E7B4-BEEC-4A47-94FA-DBA15754AA20}" type="presParOf" srcId="{9E67CF52-E1A4-42A6-9AF5-C9E405F8E692}" destId="{67B69887-339A-4FEA-865C-69F080DA4C47}" srcOrd="4" destOrd="0" presId="urn:microsoft.com/office/officeart/2005/8/layout/vList3"/>
    <dgm:cxn modelId="{190303D2-910E-4772-B826-E5E69D69AD9C}" type="presParOf" srcId="{67B69887-339A-4FEA-865C-69F080DA4C47}" destId="{B7638149-AC42-4453-9916-D64B89FA7C6A}" srcOrd="0" destOrd="0" presId="urn:microsoft.com/office/officeart/2005/8/layout/vList3"/>
    <dgm:cxn modelId="{F3815226-5793-47CD-B76D-0A644C8196BB}" type="presParOf" srcId="{67B69887-339A-4FEA-865C-69F080DA4C47}" destId="{93EF2BEC-1A47-44FE-975C-B762856CC019}" srcOrd="1" destOrd="0" presId="urn:microsoft.com/office/officeart/2005/8/layout/vList3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A08A63-9D6E-4857-8BED-BA8AD7D0DCE4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3CC97824-032B-454D-A3EC-496B5BCCF411}">
      <dgm:prSet/>
      <dgm:spPr/>
      <dgm:t>
        <a:bodyPr/>
        <a:lstStyle/>
        <a:p>
          <a:pPr rtl="0"/>
          <a:r>
            <a:rPr lang="en-US" dirty="0" smtClean="0"/>
            <a:t>Africa</a:t>
          </a:r>
          <a:endParaRPr lang="en-US" dirty="0"/>
        </a:p>
      </dgm:t>
    </dgm:pt>
    <dgm:pt modelId="{495574C6-A165-476A-8A70-87A75C7D58D9}" type="parTrans" cxnId="{83EB557B-DB88-48F8-A9F6-36CBFBC52989}">
      <dgm:prSet/>
      <dgm:spPr/>
      <dgm:t>
        <a:bodyPr/>
        <a:lstStyle/>
        <a:p>
          <a:endParaRPr lang="en-US"/>
        </a:p>
      </dgm:t>
    </dgm:pt>
    <dgm:pt modelId="{26B29F44-3086-4830-8552-37D73515594B}" type="sibTrans" cxnId="{83EB557B-DB88-48F8-A9F6-36CBFBC52989}">
      <dgm:prSet/>
      <dgm:spPr/>
      <dgm:t>
        <a:bodyPr/>
        <a:lstStyle/>
        <a:p>
          <a:endParaRPr lang="en-US"/>
        </a:p>
      </dgm:t>
    </dgm:pt>
    <dgm:pt modelId="{0692BBF6-BDE4-4AE9-8D8D-757E059532E3}">
      <dgm:prSet/>
      <dgm:spPr/>
      <dgm:t>
        <a:bodyPr/>
        <a:lstStyle/>
        <a:p>
          <a:pPr rtl="0"/>
          <a:r>
            <a:rPr lang="en-US" dirty="0" smtClean="0"/>
            <a:t>the Middle East </a:t>
          </a:r>
          <a:endParaRPr lang="en-US" dirty="0"/>
        </a:p>
      </dgm:t>
    </dgm:pt>
    <dgm:pt modelId="{78205D83-463A-4EAE-B708-9341021048E4}" type="parTrans" cxnId="{0A72F8D2-CDF3-4509-BDBE-FB587CAFDE7C}">
      <dgm:prSet/>
      <dgm:spPr/>
      <dgm:t>
        <a:bodyPr/>
        <a:lstStyle/>
        <a:p>
          <a:endParaRPr lang="en-US"/>
        </a:p>
      </dgm:t>
    </dgm:pt>
    <dgm:pt modelId="{0470C14D-F02E-44A9-83AF-C27429DA6264}" type="sibTrans" cxnId="{0A72F8D2-CDF3-4509-BDBE-FB587CAFDE7C}">
      <dgm:prSet/>
      <dgm:spPr/>
      <dgm:t>
        <a:bodyPr/>
        <a:lstStyle/>
        <a:p>
          <a:endParaRPr lang="en-US"/>
        </a:p>
      </dgm:t>
    </dgm:pt>
    <dgm:pt modelId="{C40AF224-EFA7-4083-86D1-90F1493D5D98}">
      <dgm:prSet/>
      <dgm:spPr/>
      <dgm:t>
        <a:bodyPr/>
        <a:lstStyle/>
        <a:p>
          <a:pPr rtl="0"/>
          <a:r>
            <a:rPr lang="en-US" dirty="0" smtClean="0"/>
            <a:t>Asia</a:t>
          </a:r>
          <a:endParaRPr lang="en-US" dirty="0"/>
        </a:p>
      </dgm:t>
    </dgm:pt>
    <dgm:pt modelId="{20DEC06C-56A5-4A52-B920-3C5AD34C3DCE}" type="parTrans" cxnId="{E51EEC83-A120-41C8-BD78-11FB4D9909F6}">
      <dgm:prSet/>
      <dgm:spPr/>
      <dgm:t>
        <a:bodyPr/>
        <a:lstStyle/>
        <a:p>
          <a:endParaRPr lang="en-US"/>
        </a:p>
      </dgm:t>
    </dgm:pt>
    <dgm:pt modelId="{03F45307-90AB-4ADB-A36C-92108D8A9087}" type="sibTrans" cxnId="{E51EEC83-A120-41C8-BD78-11FB4D9909F6}">
      <dgm:prSet/>
      <dgm:spPr/>
      <dgm:t>
        <a:bodyPr/>
        <a:lstStyle/>
        <a:p>
          <a:endParaRPr lang="en-US"/>
        </a:p>
      </dgm:t>
    </dgm:pt>
    <dgm:pt modelId="{66406980-743D-4972-9262-8BAE28F9C6DF}">
      <dgm:prSet/>
      <dgm:spPr/>
      <dgm:t>
        <a:bodyPr/>
        <a:lstStyle/>
        <a:p>
          <a:pPr rtl="0"/>
          <a:r>
            <a:rPr lang="en-US" dirty="0" smtClean="0"/>
            <a:t>Crimea</a:t>
          </a:r>
          <a:endParaRPr lang="en-US" dirty="0"/>
        </a:p>
      </dgm:t>
    </dgm:pt>
    <dgm:pt modelId="{0310103B-3505-4ACE-B77C-093D36A2C4DC}" type="parTrans" cxnId="{BACEE5EC-F08A-4D50-9414-366443F69828}">
      <dgm:prSet/>
      <dgm:spPr/>
      <dgm:t>
        <a:bodyPr/>
        <a:lstStyle/>
        <a:p>
          <a:endParaRPr lang="en-US"/>
        </a:p>
      </dgm:t>
    </dgm:pt>
    <dgm:pt modelId="{FD77AB7A-1E76-4ED1-8635-140927DBB62F}" type="sibTrans" cxnId="{BACEE5EC-F08A-4D50-9414-366443F69828}">
      <dgm:prSet/>
      <dgm:spPr/>
      <dgm:t>
        <a:bodyPr/>
        <a:lstStyle/>
        <a:p>
          <a:endParaRPr lang="en-US"/>
        </a:p>
      </dgm:t>
    </dgm:pt>
    <dgm:pt modelId="{B553EC5B-DC94-4D10-AF8C-43EFFB2B248F}">
      <dgm:prSet/>
      <dgm:spPr/>
      <dgm:t>
        <a:bodyPr/>
        <a:lstStyle/>
        <a:p>
          <a:pPr rtl="0"/>
          <a:r>
            <a:rPr lang="en-US" dirty="0" smtClean="0"/>
            <a:t>Astrakhan</a:t>
          </a:r>
          <a:endParaRPr lang="en-US" dirty="0"/>
        </a:p>
      </dgm:t>
    </dgm:pt>
    <dgm:pt modelId="{DE361CFA-FFEF-41C7-B304-D0B94AD935FB}" type="parTrans" cxnId="{EC391393-A372-4975-80AD-B0EF837D2625}">
      <dgm:prSet/>
      <dgm:spPr/>
      <dgm:t>
        <a:bodyPr/>
        <a:lstStyle/>
        <a:p>
          <a:endParaRPr lang="en-US"/>
        </a:p>
      </dgm:t>
    </dgm:pt>
    <dgm:pt modelId="{74C6AE3B-4E3C-49AC-B165-EDED41566AB1}" type="sibTrans" cxnId="{EC391393-A372-4975-80AD-B0EF837D2625}">
      <dgm:prSet/>
      <dgm:spPr/>
      <dgm:t>
        <a:bodyPr/>
        <a:lstStyle/>
        <a:p>
          <a:endParaRPr lang="en-US"/>
        </a:p>
      </dgm:t>
    </dgm:pt>
    <dgm:pt modelId="{8066E953-D672-429A-8338-74A79B80530A}">
      <dgm:prSet/>
      <dgm:spPr/>
      <dgm:t>
        <a:bodyPr/>
        <a:lstStyle/>
        <a:p>
          <a:pPr rtl="0"/>
          <a:r>
            <a:rPr lang="en-US" dirty="0" smtClean="0"/>
            <a:t>Rostov</a:t>
          </a:r>
          <a:endParaRPr lang="en-US" dirty="0"/>
        </a:p>
      </dgm:t>
    </dgm:pt>
    <dgm:pt modelId="{5A211075-C758-483F-981E-4D91FD7A1179}" type="parTrans" cxnId="{78AAF488-E19D-48EC-822B-3FD04E52EFDA}">
      <dgm:prSet/>
      <dgm:spPr/>
      <dgm:t>
        <a:bodyPr/>
        <a:lstStyle/>
        <a:p>
          <a:endParaRPr lang="en-US"/>
        </a:p>
      </dgm:t>
    </dgm:pt>
    <dgm:pt modelId="{4F802440-7E4C-49B8-82BC-125E4300BF64}" type="sibTrans" cxnId="{78AAF488-E19D-48EC-822B-3FD04E52EFDA}">
      <dgm:prSet/>
      <dgm:spPr/>
      <dgm:t>
        <a:bodyPr/>
        <a:lstStyle/>
        <a:p>
          <a:endParaRPr lang="en-US"/>
        </a:p>
      </dgm:t>
    </dgm:pt>
    <dgm:pt modelId="{03329BDE-4DC4-4116-ABC0-E460B0D4FD90}">
      <dgm:prSet/>
      <dgm:spPr/>
      <dgm:t>
        <a:bodyPr/>
        <a:lstStyle/>
        <a:p>
          <a:pPr rtl="0"/>
          <a:r>
            <a:rPr lang="en-US" dirty="0" smtClean="0"/>
            <a:t>Uzbekistan</a:t>
          </a:r>
          <a:endParaRPr lang="en-US" dirty="0"/>
        </a:p>
      </dgm:t>
    </dgm:pt>
    <dgm:pt modelId="{BB385ADA-2EDA-4253-AE79-2F0AFB7E99D5}" type="parTrans" cxnId="{DE1482B2-9441-40E7-AA9B-80F534541199}">
      <dgm:prSet/>
      <dgm:spPr/>
      <dgm:t>
        <a:bodyPr/>
        <a:lstStyle/>
        <a:p>
          <a:endParaRPr lang="en-US"/>
        </a:p>
      </dgm:t>
    </dgm:pt>
    <dgm:pt modelId="{7DE12EAC-E1E3-4465-9D99-21BDAC31FA6F}" type="sibTrans" cxnId="{DE1482B2-9441-40E7-AA9B-80F534541199}">
      <dgm:prSet/>
      <dgm:spPr/>
      <dgm:t>
        <a:bodyPr/>
        <a:lstStyle/>
        <a:p>
          <a:endParaRPr lang="en-US"/>
        </a:p>
      </dgm:t>
    </dgm:pt>
    <dgm:pt modelId="{05762765-2B02-4BBA-A8D8-64C25794194C}">
      <dgm:prSet/>
      <dgm:spPr/>
      <dgm:t>
        <a:bodyPr/>
        <a:lstStyle/>
        <a:p>
          <a:pPr rtl="0"/>
          <a:r>
            <a:rPr lang="en-US" dirty="0" smtClean="0"/>
            <a:t>Kazakhstan</a:t>
          </a:r>
          <a:endParaRPr lang="en-US" dirty="0"/>
        </a:p>
      </dgm:t>
    </dgm:pt>
    <dgm:pt modelId="{0100E4E9-B757-4A43-BCFB-64F3755AA991}" type="parTrans" cxnId="{FE390D54-BE0E-41F6-B217-26AABE15A692}">
      <dgm:prSet/>
      <dgm:spPr/>
      <dgm:t>
        <a:bodyPr/>
        <a:lstStyle/>
        <a:p>
          <a:endParaRPr lang="en-US"/>
        </a:p>
      </dgm:t>
    </dgm:pt>
    <dgm:pt modelId="{E90D7E4E-8F74-4FF3-8DA4-19ACB598C2ED}" type="sibTrans" cxnId="{FE390D54-BE0E-41F6-B217-26AABE15A692}">
      <dgm:prSet/>
      <dgm:spPr/>
      <dgm:t>
        <a:bodyPr/>
        <a:lstStyle/>
        <a:p>
          <a:endParaRPr lang="en-US"/>
        </a:p>
      </dgm:t>
    </dgm:pt>
    <dgm:pt modelId="{CAFAE412-51F8-45EF-B4C2-19D58455BB6C}">
      <dgm:prSet/>
      <dgm:spPr/>
      <dgm:t>
        <a:bodyPr/>
        <a:lstStyle/>
        <a:p>
          <a:pPr rtl="0"/>
          <a:r>
            <a:rPr lang="en-US" dirty="0" smtClean="0"/>
            <a:t>Tajikistan</a:t>
          </a:r>
          <a:endParaRPr lang="en-US" dirty="0"/>
        </a:p>
      </dgm:t>
    </dgm:pt>
    <dgm:pt modelId="{695D2640-CC5E-42D2-BE39-A86704ECF1E1}" type="parTrans" cxnId="{9754C515-AA37-45A1-BB63-B07D227C8986}">
      <dgm:prSet/>
      <dgm:spPr/>
      <dgm:t>
        <a:bodyPr/>
        <a:lstStyle/>
        <a:p>
          <a:endParaRPr lang="en-US"/>
        </a:p>
      </dgm:t>
    </dgm:pt>
    <dgm:pt modelId="{155CADF1-22E2-4396-8522-FDC6404709A6}" type="sibTrans" cxnId="{9754C515-AA37-45A1-BB63-B07D227C8986}">
      <dgm:prSet/>
      <dgm:spPr/>
      <dgm:t>
        <a:bodyPr/>
        <a:lstStyle/>
        <a:p>
          <a:endParaRPr lang="en-US"/>
        </a:p>
      </dgm:t>
    </dgm:pt>
    <dgm:pt modelId="{87DEC01D-EA45-4D31-923A-46E97AE20A9F}">
      <dgm:prSet/>
      <dgm:spPr/>
      <dgm:t>
        <a:bodyPr/>
        <a:lstStyle/>
        <a:p>
          <a:pPr rtl="0"/>
          <a:r>
            <a:rPr lang="en-US" dirty="0" smtClean="0"/>
            <a:t>Turkey</a:t>
          </a:r>
          <a:endParaRPr lang="en-US" dirty="0"/>
        </a:p>
      </dgm:t>
    </dgm:pt>
    <dgm:pt modelId="{7FA28AF0-0FED-43F5-A01A-226FB3EEB318}" type="parTrans" cxnId="{EBA6CCA7-E8EC-4436-995A-E263D2CB33E4}">
      <dgm:prSet/>
      <dgm:spPr/>
      <dgm:t>
        <a:bodyPr/>
        <a:lstStyle/>
        <a:p>
          <a:endParaRPr lang="en-US"/>
        </a:p>
      </dgm:t>
    </dgm:pt>
    <dgm:pt modelId="{8FE87364-3D71-48DF-880D-1C20C08F6987}" type="sibTrans" cxnId="{EBA6CCA7-E8EC-4436-995A-E263D2CB33E4}">
      <dgm:prSet/>
      <dgm:spPr/>
      <dgm:t>
        <a:bodyPr/>
        <a:lstStyle/>
        <a:p>
          <a:endParaRPr lang="en-US"/>
        </a:p>
      </dgm:t>
    </dgm:pt>
    <dgm:pt modelId="{D4C97D5E-2686-4EAA-9FAF-B2F753D6BF83}">
      <dgm:prSet/>
      <dgm:spPr/>
      <dgm:t>
        <a:bodyPr/>
        <a:lstStyle/>
        <a:p>
          <a:pPr rtl="0"/>
          <a:r>
            <a:rPr lang="en-US" dirty="0" smtClean="0"/>
            <a:t>Bulgaria</a:t>
          </a:r>
          <a:endParaRPr lang="en-US" dirty="0"/>
        </a:p>
      </dgm:t>
    </dgm:pt>
    <dgm:pt modelId="{64FDF5DE-14F6-481F-8602-B2815B78B4FC}" type="parTrans" cxnId="{E254A555-ACCD-48B4-963A-52D9FDC9606A}">
      <dgm:prSet/>
      <dgm:spPr/>
      <dgm:t>
        <a:bodyPr/>
        <a:lstStyle/>
        <a:p>
          <a:endParaRPr lang="en-US"/>
        </a:p>
      </dgm:t>
    </dgm:pt>
    <dgm:pt modelId="{E01E119A-A101-455C-BCED-303D3C12CA3C}" type="sibTrans" cxnId="{E254A555-ACCD-48B4-963A-52D9FDC9606A}">
      <dgm:prSet/>
      <dgm:spPr/>
      <dgm:t>
        <a:bodyPr/>
        <a:lstStyle/>
        <a:p>
          <a:endParaRPr lang="en-US"/>
        </a:p>
      </dgm:t>
    </dgm:pt>
    <dgm:pt modelId="{9AE75E76-3473-4C5D-9F80-37E8DA642B50}">
      <dgm:prSet/>
      <dgm:spPr/>
      <dgm:t>
        <a:bodyPr/>
        <a:lstStyle/>
        <a:p>
          <a:pPr rtl="0"/>
          <a:r>
            <a:rPr lang="en-US" dirty="0" smtClean="0"/>
            <a:t>Greece</a:t>
          </a:r>
          <a:endParaRPr lang="en-US" dirty="0"/>
        </a:p>
      </dgm:t>
    </dgm:pt>
    <dgm:pt modelId="{7AA1B5C2-B6E6-4293-A068-085166066989}" type="parTrans" cxnId="{EE9FB968-D5AB-4E96-A04C-7F649D151580}">
      <dgm:prSet/>
      <dgm:spPr/>
      <dgm:t>
        <a:bodyPr/>
        <a:lstStyle/>
        <a:p>
          <a:endParaRPr lang="en-US"/>
        </a:p>
      </dgm:t>
    </dgm:pt>
    <dgm:pt modelId="{9E486BCF-0C0A-4433-800A-696B82E3E1F2}" type="sibTrans" cxnId="{EE9FB968-D5AB-4E96-A04C-7F649D151580}">
      <dgm:prSet/>
      <dgm:spPr/>
      <dgm:t>
        <a:bodyPr/>
        <a:lstStyle/>
        <a:p>
          <a:endParaRPr lang="en-US"/>
        </a:p>
      </dgm:t>
    </dgm:pt>
    <dgm:pt modelId="{01C355C4-B5DB-4589-81D7-D0DB18DD70EA}">
      <dgm:prSet/>
      <dgm:spPr/>
      <dgm:t>
        <a:bodyPr/>
        <a:lstStyle/>
        <a:p>
          <a:pPr rtl="0"/>
          <a:r>
            <a:rPr lang="en-US" dirty="0" smtClean="0"/>
            <a:t>Albania </a:t>
          </a:r>
          <a:endParaRPr lang="en-US" dirty="0"/>
        </a:p>
      </dgm:t>
    </dgm:pt>
    <dgm:pt modelId="{90C2CE15-F134-4B65-A8A6-F9E376A3AF6E}" type="parTrans" cxnId="{D1179A7F-B9A0-41CB-9044-6DD32B22F316}">
      <dgm:prSet/>
      <dgm:spPr/>
      <dgm:t>
        <a:bodyPr/>
        <a:lstStyle/>
        <a:p>
          <a:endParaRPr lang="en-US"/>
        </a:p>
      </dgm:t>
    </dgm:pt>
    <dgm:pt modelId="{6591201B-6A24-4E7C-B1D8-C9CA51076076}" type="sibTrans" cxnId="{D1179A7F-B9A0-41CB-9044-6DD32B22F316}">
      <dgm:prSet/>
      <dgm:spPr/>
      <dgm:t>
        <a:bodyPr/>
        <a:lstStyle/>
        <a:p>
          <a:endParaRPr lang="en-US"/>
        </a:p>
      </dgm:t>
    </dgm:pt>
    <dgm:pt modelId="{9FAB32E1-988B-4A26-99AA-F4D92A1B0F97}">
      <dgm:prSet/>
      <dgm:spPr/>
      <dgm:t>
        <a:bodyPr/>
        <a:lstStyle/>
        <a:p>
          <a:pPr rtl="0"/>
          <a:r>
            <a:rPr lang="en-US" dirty="0" smtClean="0"/>
            <a:t>Kosovo </a:t>
          </a:r>
          <a:endParaRPr lang="en-US" dirty="0"/>
        </a:p>
      </dgm:t>
    </dgm:pt>
    <dgm:pt modelId="{60708A73-C559-43CB-87C5-98978EFE5AA5}" type="parTrans" cxnId="{BAC2CF08-0751-4F35-8593-47AEA1FB5CA3}">
      <dgm:prSet/>
      <dgm:spPr/>
      <dgm:t>
        <a:bodyPr/>
        <a:lstStyle/>
        <a:p>
          <a:endParaRPr lang="en-US"/>
        </a:p>
      </dgm:t>
    </dgm:pt>
    <dgm:pt modelId="{64AE516F-4D28-444E-8D8A-65C425D6959A}" type="sibTrans" cxnId="{BAC2CF08-0751-4F35-8593-47AEA1FB5CA3}">
      <dgm:prSet/>
      <dgm:spPr/>
      <dgm:t>
        <a:bodyPr/>
        <a:lstStyle/>
        <a:p>
          <a:endParaRPr lang="en-US"/>
        </a:p>
      </dgm:t>
    </dgm:pt>
    <dgm:pt modelId="{F45E603A-9480-4E75-98A9-ED2EEB5502A7}">
      <dgm:prSet/>
      <dgm:spPr/>
      <dgm:t>
        <a:bodyPr/>
        <a:lstStyle/>
        <a:p>
          <a:pPr rtl="0"/>
          <a:r>
            <a:rPr lang="en-US" dirty="0" smtClean="0"/>
            <a:t>Hungary,</a:t>
          </a:r>
          <a:endParaRPr lang="en-US" dirty="0"/>
        </a:p>
      </dgm:t>
    </dgm:pt>
    <dgm:pt modelId="{C3042702-2B8C-49C7-9D45-519C38C3600E}" type="parTrans" cxnId="{11C016AC-B68B-482C-84EE-05DB33CC8498}">
      <dgm:prSet/>
      <dgm:spPr/>
      <dgm:t>
        <a:bodyPr/>
        <a:lstStyle/>
        <a:p>
          <a:endParaRPr lang="en-US"/>
        </a:p>
      </dgm:t>
    </dgm:pt>
    <dgm:pt modelId="{BF9C5BC9-24DE-4815-86E9-404973067FF9}" type="sibTrans" cxnId="{11C016AC-B68B-482C-84EE-05DB33CC8498}">
      <dgm:prSet/>
      <dgm:spPr/>
      <dgm:t>
        <a:bodyPr/>
        <a:lstStyle/>
        <a:p>
          <a:endParaRPr lang="en-US"/>
        </a:p>
      </dgm:t>
    </dgm:pt>
    <dgm:pt modelId="{089D4197-025C-469A-B1D0-E5E693DDDAAF}">
      <dgm:prSet/>
      <dgm:spPr/>
      <dgm:t>
        <a:bodyPr/>
        <a:lstStyle/>
        <a:p>
          <a:pPr rtl="0"/>
          <a:r>
            <a:rPr lang="en-US" dirty="0" smtClean="0"/>
            <a:t>France </a:t>
          </a:r>
          <a:endParaRPr lang="en-US" dirty="0"/>
        </a:p>
      </dgm:t>
    </dgm:pt>
    <dgm:pt modelId="{0FF6D0CE-0088-4061-9CC1-97A80644B40F}" type="parTrans" cxnId="{12FA54E7-4EC1-42A3-92D2-4BDB2E41C272}">
      <dgm:prSet/>
      <dgm:spPr/>
      <dgm:t>
        <a:bodyPr/>
        <a:lstStyle/>
        <a:p>
          <a:endParaRPr lang="en-US"/>
        </a:p>
      </dgm:t>
    </dgm:pt>
    <dgm:pt modelId="{5D6A62CC-C646-41E6-A8E5-32A5123997A9}" type="sibTrans" cxnId="{12FA54E7-4EC1-42A3-92D2-4BDB2E41C272}">
      <dgm:prSet/>
      <dgm:spPr/>
      <dgm:t>
        <a:bodyPr/>
        <a:lstStyle/>
        <a:p>
          <a:endParaRPr lang="en-US"/>
        </a:p>
      </dgm:t>
    </dgm:pt>
    <dgm:pt modelId="{CD0F5074-25F3-493B-9F92-728F91AFC724}">
      <dgm:prSet/>
      <dgm:spPr/>
      <dgm:t>
        <a:bodyPr/>
        <a:lstStyle/>
        <a:p>
          <a:pPr rtl="0"/>
          <a:r>
            <a:rPr lang="en-US" dirty="0" smtClean="0"/>
            <a:t>Portugal</a:t>
          </a:r>
          <a:endParaRPr lang="en-US" dirty="0"/>
        </a:p>
      </dgm:t>
    </dgm:pt>
    <dgm:pt modelId="{9CB4F5A4-BD70-4429-935B-42FC85D9CDC9}" type="parTrans" cxnId="{BCA938AC-7431-49DA-9583-C6387DF650C7}">
      <dgm:prSet/>
      <dgm:spPr/>
      <dgm:t>
        <a:bodyPr/>
        <a:lstStyle/>
        <a:p>
          <a:endParaRPr lang="en-US"/>
        </a:p>
      </dgm:t>
    </dgm:pt>
    <dgm:pt modelId="{97817672-CFD4-404C-95DF-C81894941C53}" type="sibTrans" cxnId="{BCA938AC-7431-49DA-9583-C6387DF650C7}">
      <dgm:prSet/>
      <dgm:spPr/>
      <dgm:t>
        <a:bodyPr/>
        <a:lstStyle/>
        <a:p>
          <a:endParaRPr lang="en-US"/>
        </a:p>
      </dgm:t>
    </dgm:pt>
    <dgm:pt modelId="{560880B0-DC32-4ACD-8314-EF4AA2A6C2FE}" type="pres">
      <dgm:prSet presAssocID="{F4A08A63-9D6E-4857-8BED-BA8AD7D0DC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66F8897-2E47-4326-B6F5-04F2AD0E9ED3}" type="pres">
      <dgm:prSet presAssocID="{F4A08A63-9D6E-4857-8BED-BA8AD7D0DCE4}" presName="cycle" presStyleCnt="0"/>
      <dgm:spPr/>
    </dgm:pt>
    <dgm:pt modelId="{D69C62D7-C7DE-4275-91C7-22D29E2FCF52}" type="pres">
      <dgm:prSet presAssocID="{3CC97824-032B-454D-A3EC-496B5BCCF411}" presName="nodeFirstNode" presStyleLbl="node1" presStyleIdx="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43DAB-2E1E-490E-BA09-AD3DECED8804}" type="pres">
      <dgm:prSet presAssocID="{26B29F44-3086-4830-8552-37D73515594B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E30584BE-E31D-4C80-B1A1-B7252D13E725}" type="pres">
      <dgm:prSet presAssocID="{0692BBF6-BDE4-4AE9-8D8D-757E059532E3}" presName="nodeFollowingNodes" presStyleLbl="node1" presStyleIdx="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561273-1EEF-4DFE-9826-6E7CCA548D56}" type="pres">
      <dgm:prSet presAssocID="{C40AF224-EFA7-4083-86D1-90F1493D5D98}" presName="nodeFollowingNodes" presStyleLbl="node1" presStyleIdx="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4AD34D-5D89-4F14-AE8B-835AF6FE0CE1}" type="pres">
      <dgm:prSet presAssocID="{66406980-743D-4972-9262-8BAE28F9C6DF}" presName="nodeFollowingNodes" presStyleLbl="node1" presStyleIdx="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E4EB19-C3F5-4982-9140-61C0880C9E77}" type="pres">
      <dgm:prSet presAssocID="{B553EC5B-DC94-4D10-AF8C-43EFFB2B248F}" presName="nodeFollowingNodes" presStyleLbl="node1" presStyleIdx="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560E49-8B38-40F5-BDDC-D1F58B052D0C}" type="pres">
      <dgm:prSet presAssocID="{8066E953-D672-429A-8338-74A79B80530A}" presName="nodeFollowingNodes" presStyleLbl="node1" presStyleIdx="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555F12-1607-4214-8DB8-B92E5F352AD6}" type="pres">
      <dgm:prSet presAssocID="{03329BDE-4DC4-4116-ABC0-E460B0D4FD90}" presName="nodeFollowingNodes" presStyleLbl="node1" presStyleIdx="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07E862-E61C-40AC-B402-663993C93E95}" type="pres">
      <dgm:prSet presAssocID="{05762765-2B02-4BBA-A8D8-64C25794194C}" presName="nodeFollowingNodes" presStyleLbl="node1" presStyleIdx="7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4EBA51-EB67-445F-92CE-CDD04511DB7E}" type="pres">
      <dgm:prSet presAssocID="{CAFAE412-51F8-45EF-B4C2-19D58455BB6C}" presName="nodeFollowingNodes" presStyleLbl="node1" presStyleIdx="8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0A68EF-E5B3-40C6-BAF3-E1CF8DB86C1C}" type="pres">
      <dgm:prSet presAssocID="{87DEC01D-EA45-4D31-923A-46E97AE20A9F}" presName="nodeFollowingNodes" presStyleLbl="node1" presStyleIdx="9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872ADA-5115-4BE1-8199-DA1931165381}" type="pres">
      <dgm:prSet presAssocID="{D4C97D5E-2686-4EAA-9FAF-B2F753D6BF83}" presName="nodeFollowingNodes" presStyleLbl="node1" presStyleIdx="10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675D8C-73FE-4464-AE7F-6C456EB8AD21}" type="pres">
      <dgm:prSet presAssocID="{9AE75E76-3473-4C5D-9F80-37E8DA642B50}" presName="nodeFollowingNodes" presStyleLbl="node1" presStyleIdx="11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378964-88A0-47D9-AAA9-D9A20424F858}" type="pres">
      <dgm:prSet presAssocID="{01C355C4-B5DB-4589-81D7-D0DB18DD70EA}" presName="nodeFollowingNodes" presStyleLbl="node1" presStyleIdx="12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84318E-90E1-4842-BC08-09D51076FF74}" type="pres">
      <dgm:prSet presAssocID="{9FAB32E1-988B-4A26-99AA-F4D92A1B0F97}" presName="nodeFollowingNodes" presStyleLbl="node1" presStyleIdx="13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76A08E-867D-478D-BEA1-B16D5C182FE4}" type="pres">
      <dgm:prSet presAssocID="{F45E603A-9480-4E75-98A9-ED2EEB5502A7}" presName="nodeFollowingNodes" presStyleLbl="node1" presStyleIdx="14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CFACF0-C07A-422A-8700-8C63FF251A60}" type="pres">
      <dgm:prSet presAssocID="{089D4197-025C-469A-B1D0-E5E693DDDAAF}" presName="nodeFollowingNodes" presStyleLbl="node1" presStyleIdx="15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45EE9A-4CB7-4F5D-B5E8-7B6162905186}" type="pres">
      <dgm:prSet presAssocID="{CD0F5074-25F3-493B-9F92-728F91AFC724}" presName="nodeFollowingNodes" presStyleLbl="node1" presStyleIdx="16" presStyleCnt="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558756-224A-4499-B221-46E3EB02A212}" type="presOf" srcId="{8066E953-D672-429A-8338-74A79B80530A}" destId="{CC560E49-8B38-40F5-BDDC-D1F58B052D0C}" srcOrd="0" destOrd="0" presId="urn:microsoft.com/office/officeart/2005/8/layout/cycle3"/>
    <dgm:cxn modelId="{CBEC9E7B-D8C4-46E0-9B7D-AE7A1C1A5C70}" type="presOf" srcId="{66406980-743D-4972-9262-8BAE28F9C6DF}" destId="{8F4AD34D-5D89-4F14-AE8B-835AF6FE0CE1}" srcOrd="0" destOrd="0" presId="urn:microsoft.com/office/officeart/2005/8/layout/cycle3"/>
    <dgm:cxn modelId="{9B397417-B8E5-431A-A17A-3D110DEC0877}" type="presOf" srcId="{3CC97824-032B-454D-A3EC-496B5BCCF411}" destId="{D69C62D7-C7DE-4275-91C7-22D29E2FCF52}" srcOrd="0" destOrd="0" presId="urn:microsoft.com/office/officeart/2005/8/layout/cycle3"/>
    <dgm:cxn modelId="{D1C7E0F0-6E3D-4EC5-A15C-05CF342CB1A0}" type="presOf" srcId="{87DEC01D-EA45-4D31-923A-46E97AE20A9F}" destId="{D50A68EF-E5B3-40C6-BAF3-E1CF8DB86C1C}" srcOrd="0" destOrd="0" presId="urn:microsoft.com/office/officeart/2005/8/layout/cycle3"/>
    <dgm:cxn modelId="{CDB79CEB-AC08-46C2-BF4C-F5F11D4B0BF5}" type="presOf" srcId="{05762765-2B02-4BBA-A8D8-64C25794194C}" destId="{3E07E862-E61C-40AC-B402-663993C93E95}" srcOrd="0" destOrd="0" presId="urn:microsoft.com/office/officeart/2005/8/layout/cycle3"/>
    <dgm:cxn modelId="{11C016AC-B68B-482C-84EE-05DB33CC8498}" srcId="{F4A08A63-9D6E-4857-8BED-BA8AD7D0DCE4}" destId="{F45E603A-9480-4E75-98A9-ED2EEB5502A7}" srcOrd="14" destOrd="0" parTransId="{C3042702-2B8C-49C7-9D45-519C38C3600E}" sibTransId="{BF9C5BC9-24DE-4815-86E9-404973067FF9}"/>
    <dgm:cxn modelId="{BCA938AC-7431-49DA-9583-C6387DF650C7}" srcId="{F4A08A63-9D6E-4857-8BED-BA8AD7D0DCE4}" destId="{CD0F5074-25F3-493B-9F92-728F91AFC724}" srcOrd="16" destOrd="0" parTransId="{9CB4F5A4-BD70-4429-935B-42FC85D9CDC9}" sibTransId="{97817672-CFD4-404C-95DF-C81894941C53}"/>
    <dgm:cxn modelId="{9754C515-AA37-45A1-BB63-B07D227C8986}" srcId="{F4A08A63-9D6E-4857-8BED-BA8AD7D0DCE4}" destId="{CAFAE412-51F8-45EF-B4C2-19D58455BB6C}" srcOrd="8" destOrd="0" parTransId="{695D2640-CC5E-42D2-BE39-A86704ECF1E1}" sibTransId="{155CADF1-22E2-4396-8522-FDC6404709A6}"/>
    <dgm:cxn modelId="{5B93739E-5957-4396-B5FE-2CAEBACDBB1C}" type="presOf" srcId="{F4A08A63-9D6E-4857-8BED-BA8AD7D0DCE4}" destId="{560880B0-DC32-4ACD-8314-EF4AA2A6C2FE}" srcOrd="0" destOrd="0" presId="urn:microsoft.com/office/officeart/2005/8/layout/cycle3"/>
    <dgm:cxn modelId="{D1179A7F-B9A0-41CB-9044-6DD32B22F316}" srcId="{F4A08A63-9D6E-4857-8BED-BA8AD7D0DCE4}" destId="{01C355C4-B5DB-4589-81D7-D0DB18DD70EA}" srcOrd="12" destOrd="0" parTransId="{90C2CE15-F134-4B65-A8A6-F9E376A3AF6E}" sibTransId="{6591201B-6A24-4E7C-B1D8-C9CA51076076}"/>
    <dgm:cxn modelId="{33A2660C-5EA4-4C13-B733-39B266CF7265}" type="presOf" srcId="{01C355C4-B5DB-4589-81D7-D0DB18DD70EA}" destId="{82378964-88A0-47D9-AAA9-D9A20424F858}" srcOrd="0" destOrd="0" presId="urn:microsoft.com/office/officeart/2005/8/layout/cycle3"/>
    <dgm:cxn modelId="{60EF1836-335E-415A-9DF9-5743AE71CF72}" type="presOf" srcId="{D4C97D5E-2686-4EAA-9FAF-B2F753D6BF83}" destId="{50872ADA-5115-4BE1-8199-DA1931165381}" srcOrd="0" destOrd="0" presId="urn:microsoft.com/office/officeart/2005/8/layout/cycle3"/>
    <dgm:cxn modelId="{EC391393-A372-4975-80AD-B0EF837D2625}" srcId="{F4A08A63-9D6E-4857-8BED-BA8AD7D0DCE4}" destId="{B553EC5B-DC94-4D10-AF8C-43EFFB2B248F}" srcOrd="4" destOrd="0" parTransId="{DE361CFA-FFEF-41C7-B304-D0B94AD935FB}" sibTransId="{74C6AE3B-4E3C-49AC-B165-EDED41566AB1}"/>
    <dgm:cxn modelId="{4CBEA96E-06A2-4B3D-94A1-9B086FBAB164}" type="presOf" srcId="{C40AF224-EFA7-4083-86D1-90F1493D5D98}" destId="{3C561273-1EEF-4DFE-9826-6E7CCA548D56}" srcOrd="0" destOrd="0" presId="urn:microsoft.com/office/officeart/2005/8/layout/cycle3"/>
    <dgm:cxn modelId="{DE1482B2-9441-40E7-AA9B-80F534541199}" srcId="{F4A08A63-9D6E-4857-8BED-BA8AD7D0DCE4}" destId="{03329BDE-4DC4-4116-ABC0-E460B0D4FD90}" srcOrd="6" destOrd="0" parTransId="{BB385ADA-2EDA-4253-AE79-2F0AFB7E99D5}" sibTransId="{7DE12EAC-E1E3-4465-9D99-21BDAC31FA6F}"/>
    <dgm:cxn modelId="{FB3926BB-703A-44DB-B5A0-391A77D3E8A9}" type="presOf" srcId="{03329BDE-4DC4-4116-ABC0-E460B0D4FD90}" destId="{8A555F12-1607-4214-8DB8-B92E5F352AD6}" srcOrd="0" destOrd="0" presId="urn:microsoft.com/office/officeart/2005/8/layout/cycle3"/>
    <dgm:cxn modelId="{0A72F8D2-CDF3-4509-BDBE-FB587CAFDE7C}" srcId="{F4A08A63-9D6E-4857-8BED-BA8AD7D0DCE4}" destId="{0692BBF6-BDE4-4AE9-8D8D-757E059532E3}" srcOrd="1" destOrd="0" parTransId="{78205D83-463A-4EAE-B708-9341021048E4}" sibTransId="{0470C14D-F02E-44A9-83AF-C27429DA6264}"/>
    <dgm:cxn modelId="{E51EEC83-A120-41C8-BD78-11FB4D9909F6}" srcId="{F4A08A63-9D6E-4857-8BED-BA8AD7D0DCE4}" destId="{C40AF224-EFA7-4083-86D1-90F1493D5D98}" srcOrd="2" destOrd="0" parTransId="{20DEC06C-56A5-4A52-B920-3C5AD34C3DCE}" sibTransId="{03F45307-90AB-4ADB-A36C-92108D8A9087}"/>
    <dgm:cxn modelId="{BACEE5EC-F08A-4D50-9414-366443F69828}" srcId="{F4A08A63-9D6E-4857-8BED-BA8AD7D0DCE4}" destId="{66406980-743D-4972-9262-8BAE28F9C6DF}" srcOrd="3" destOrd="0" parTransId="{0310103B-3505-4ACE-B77C-093D36A2C4DC}" sibTransId="{FD77AB7A-1E76-4ED1-8635-140927DBB62F}"/>
    <dgm:cxn modelId="{EE9FB968-D5AB-4E96-A04C-7F649D151580}" srcId="{F4A08A63-9D6E-4857-8BED-BA8AD7D0DCE4}" destId="{9AE75E76-3473-4C5D-9F80-37E8DA642B50}" srcOrd="11" destOrd="0" parTransId="{7AA1B5C2-B6E6-4293-A068-085166066989}" sibTransId="{9E486BCF-0C0A-4433-800A-696B82E3E1F2}"/>
    <dgm:cxn modelId="{E252DA66-FBF7-404B-97D3-96CD517FBAB0}" type="presOf" srcId="{089D4197-025C-469A-B1D0-E5E693DDDAAF}" destId="{DACFACF0-C07A-422A-8700-8C63FF251A60}" srcOrd="0" destOrd="0" presId="urn:microsoft.com/office/officeart/2005/8/layout/cycle3"/>
    <dgm:cxn modelId="{4928AFAB-1F42-4785-A2BB-BBE04C4E775D}" type="presOf" srcId="{F45E603A-9480-4E75-98A9-ED2EEB5502A7}" destId="{9476A08E-867D-478D-BEA1-B16D5C182FE4}" srcOrd="0" destOrd="0" presId="urn:microsoft.com/office/officeart/2005/8/layout/cycle3"/>
    <dgm:cxn modelId="{682A7AAC-6796-4A86-83DD-775F2AC87FFF}" type="presOf" srcId="{CD0F5074-25F3-493B-9F92-728F91AFC724}" destId="{5445EE9A-4CB7-4F5D-B5E8-7B6162905186}" srcOrd="0" destOrd="0" presId="urn:microsoft.com/office/officeart/2005/8/layout/cycle3"/>
    <dgm:cxn modelId="{78AAF488-E19D-48EC-822B-3FD04E52EFDA}" srcId="{F4A08A63-9D6E-4857-8BED-BA8AD7D0DCE4}" destId="{8066E953-D672-429A-8338-74A79B80530A}" srcOrd="5" destOrd="0" parTransId="{5A211075-C758-483F-981E-4D91FD7A1179}" sibTransId="{4F802440-7E4C-49B8-82BC-125E4300BF64}"/>
    <dgm:cxn modelId="{5BB0DD27-A7C0-4ED0-BC8D-C202D67CF416}" type="presOf" srcId="{9FAB32E1-988B-4A26-99AA-F4D92A1B0F97}" destId="{CB84318E-90E1-4842-BC08-09D51076FF74}" srcOrd="0" destOrd="0" presId="urn:microsoft.com/office/officeart/2005/8/layout/cycle3"/>
    <dgm:cxn modelId="{3FED5F55-A269-4A46-BAE2-50D5890853CA}" type="presOf" srcId="{CAFAE412-51F8-45EF-B4C2-19D58455BB6C}" destId="{5A4EBA51-EB67-445F-92CE-CDD04511DB7E}" srcOrd="0" destOrd="0" presId="urn:microsoft.com/office/officeart/2005/8/layout/cycle3"/>
    <dgm:cxn modelId="{EBA6CCA7-E8EC-4436-995A-E263D2CB33E4}" srcId="{F4A08A63-9D6E-4857-8BED-BA8AD7D0DCE4}" destId="{87DEC01D-EA45-4D31-923A-46E97AE20A9F}" srcOrd="9" destOrd="0" parTransId="{7FA28AF0-0FED-43F5-A01A-226FB3EEB318}" sibTransId="{8FE87364-3D71-48DF-880D-1C20C08F6987}"/>
    <dgm:cxn modelId="{83EB557B-DB88-48F8-A9F6-36CBFBC52989}" srcId="{F4A08A63-9D6E-4857-8BED-BA8AD7D0DCE4}" destId="{3CC97824-032B-454D-A3EC-496B5BCCF411}" srcOrd="0" destOrd="0" parTransId="{495574C6-A165-476A-8A70-87A75C7D58D9}" sibTransId="{26B29F44-3086-4830-8552-37D73515594B}"/>
    <dgm:cxn modelId="{BAC2CF08-0751-4F35-8593-47AEA1FB5CA3}" srcId="{F4A08A63-9D6E-4857-8BED-BA8AD7D0DCE4}" destId="{9FAB32E1-988B-4A26-99AA-F4D92A1B0F97}" srcOrd="13" destOrd="0" parTransId="{60708A73-C559-43CB-87C5-98978EFE5AA5}" sibTransId="{64AE516F-4D28-444E-8D8A-65C425D6959A}"/>
    <dgm:cxn modelId="{6566A90B-0B9A-42B1-8DD5-E5E756CC503E}" type="presOf" srcId="{26B29F44-3086-4830-8552-37D73515594B}" destId="{ED043DAB-2E1E-490E-BA09-AD3DECED8804}" srcOrd="0" destOrd="0" presId="urn:microsoft.com/office/officeart/2005/8/layout/cycle3"/>
    <dgm:cxn modelId="{E254A555-ACCD-48B4-963A-52D9FDC9606A}" srcId="{F4A08A63-9D6E-4857-8BED-BA8AD7D0DCE4}" destId="{D4C97D5E-2686-4EAA-9FAF-B2F753D6BF83}" srcOrd="10" destOrd="0" parTransId="{64FDF5DE-14F6-481F-8602-B2815B78B4FC}" sibTransId="{E01E119A-A101-455C-BCED-303D3C12CA3C}"/>
    <dgm:cxn modelId="{0E998A98-2804-4C18-B9F0-96A092BF9549}" type="presOf" srcId="{0692BBF6-BDE4-4AE9-8D8D-757E059532E3}" destId="{E30584BE-E31D-4C80-B1A1-B7252D13E725}" srcOrd="0" destOrd="0" presId="urn:microsoft.com/office/officeart/2005/8/layout/cycle3"/>
    <dgm:cxn modelId="{FE390D54-BE0E-41F6-B217-26AABE15A692}" srcId="{F4A08A63-9D6E-4857-8BED-BA8AD7D0DCE4}" destId="{05762765-2B02-4BBA-A8D8-64C25794194C}" srcOrd="7" destOrd="0" parTransId="{0100E4E9-B757-4A43-BCFB-64F3755AA991}" sibTransId="{E90D7E4E-8F74-4FF3-8DA4-19ACB598C2ED}"/>
    <dgm:cxn modelId="{0E62106D-7088-4D86-AEA8-6911EF6FF37E}" type="presOf" srcId="{B553EC5B-DC94-4D10-AF8C-43EFFB2B248F}" destId="{6EE4EB19-C3F5-4982-9140-61C0880C9E77}" srcOrd="0" destOrd="0" presId="urn:microsoft.com/office/officeart/2005/8/layout/cycle3"/>
    <dgm:cxn modelId="{12FA54E7-4EC1-42A3-92D2-4BDB2E41C272}" srcId="{F4A08A63-9D6E-4857-8BED-BA8AD7D0DCE4}" destId="{089D4197-025C-469A-B1D0-E5E693DDDAAF}" srcOrd="15" destOrd="0" parTransId="{0FF6D0CE-0088-4061-9CC1-97A80644B40F}" sibTransId="{5D6A62CC-C646-41E6-A8E5-32A5123997A9}"/>
    <dgm:cxn modelId="{42556CE9-24CD-4564-A333-75441327508C}" type="presOf" srcId="{9AE75E76-3473-4C5D-9F80-37E8DA642B50}" destId="{B8675D8C-73FE-4464-AE7F-6C456EB8AD21}" srcOrd="0" destOrd="0" presId="urn:microsoft.com/office/officeart/2005/8/layout/cycle3"/>
    <dgm:cxn modelId="{578CDB7D-BF28-49B7-9149-15BAA37B3333}" type="presParOf" srcId="{560880B0-DC32-4ACD-8314-EF4AA2A6C2FE}" destId="{766F8897-2E47-4326-B6F5-04F2AD0E9ED3}" srcOrd="0" destOrd="0" presId="urn:microsoft.com/office/officeart/2005/8/layout/cycle3"/>
    <dgm:cxn modelId="{D75B1877-36E8-4234-B828-2DA6294D6363}" type="presParOf" srcId="{766F8897-2E47-4326-B6F5-04F2AD0E9ED3}" destId="{D69C62D7-C7DE-4275-91C7-22D29E2FCF52}" srcOrd="0" destOrd="0" presId="urn:microsoft.com/office/officeart/2005/8/layout/cycle3"/>
    <dgm:cxn modelId="{FB3F8710-FBC8-48FB-9D00-11814D08AD40}" type="presParOf" srcId="{766F8897-2E47-4326-B6F5-04F2AD0E9ED3}" destId="{ED043DAB-2E1E-490E-BA09-AD3DECED8804}" srcOrd="1" destOrd="0" presId="urn:microsoft.com/office/officeart/2005/8/layout/cycle3"/>
    <dgm:cxn modelId="{7D10AE03-3C6E-4CBF-9B81-457C17AF4629}" type="presParOf" srcId="{766F8897-2E47-4326-B6F5-04F2AD0E9ED3}" destId="{E30584BE-E31D-4C80-B1A1-B7252D13E725}" srcOrd="2" destOrd="0" presId="urn:microsoft.com/office/officeart/2005/8/layout/cycle3"/>
    <dgm:cxn modelId="{12121F55-7926-4D9C-82A2-B86498F42E82}" type="presParOf" srcId="{766F8897-2E47-4326-B6F5-04F2AD0E9ED3}" destId="{3C561273-1EEF-4DFE-9826-6E7CCA548D56}" srcOrd="3" destOrd="0" presId="urn:microsoft.com/office/officeart/2005/8/layout/cycle3"/>
    <dgm:cxn modelId="{A7567741-AD4C-4D78-8D76-8D955B95DEBD}" type="presParOf" srcId="{766F8897-2E47-4326-B6F5-04F2AD0E9ED3}" destId="{8F4AD34D-5D89-4F14-AE8B-835AF6FE0CE1}" srcOrd="4" destOrd="0" presId="urn:microsoft.com/office/officeart/2005/8/layout/cycle3"/>
    <dgm:cxn modelId="{F202F918-4705-44B0-AE2E-845D9F80F617}" type="presParOf" srcId="{766F8897-2E47-4326-B6F5-04F2AD0E9ED3}" destId="{6EE4EB19-C3F5-4982-9140-61C0880C9E77}" srcOrd="5" destOrd="0" presId="urn:microsoft.com/office/officeart/2005/8/layout/cycle3"/>
    <dgm:cxn modelId="{0FB788D2-A82A-47EE-A535-5CF7073ABB69}" type="presParOf" srcId="{766F8897-2E47-4326-B6F5-04F2AD0E9ED3}" destId="{CC560E49-8B38-40F5-BDDC-D1F58B052D0C}" srcOrd="6" destOrd="0" presId="urn:microsoft.com/office/officeart/2005/8/layout/cycle3"/>
    <dgm:cxn modelId="{E355C5BF-AAAB-4E29-9101-012D1CE6C6AA}" type="presParOf" srcId="{766F8897-2E47-4326-B6F5-04F2AD0E9ED3}" destId="{8A555F12-1607-4214-8DB8-B92E5F352AD6}" srcOrd="7" destOrd="0" presId="urn:microsoft.com/office/officeart/2005/8/layout/cycle3"/>
    <dgm:cxn modelId="{DF0E0AA2-331C-4AE1-87A6-B81E00B12ACE}" type="presParOf" srcId="{766F8897-2E47-4326-B6F5-04F2AD0E9ED3}" destId="{3E07E862-E61C-40AC-B402-663993C93E95}" srcOrd="8" destOrd="0" presId="urn:microsoft.com/office/officeart/2005/8/layout/cycle3"/>
    <dgm:cxn modelId="{ED4D9219-CAF9-4D38-9781-0BE378218E7E}" type="presParOf" srcId="{766F8897-2E47-4326-B6F5-04F2AD0E9ED3}" destId="{5A4EBA51-EB67-445F-92CE-CDD04511DB7E}" srcOrd="9" destOrd="0" presId="urn:microsoft.com/office/officeart/2005/8/layout/cycle3"/>
    <dgm:cxn modelId="{1A439CB8-1C9A-412F-8C16-6815E2FEB560}" type="presParOf" srcId="{766F8897-2E47-4326-B6F5-04F2AD0E9ED3}" destId="{D50A68EF-E5B3-40C6-BAF3-E1CF8DB86C1C}" srcOrd="10" destOrd="0" presId="urn:microsoft.com/office/officeart/2005/8/layout/cycle3"/>
    <dgm:cxn modelId="{43FBDCF1-CEB5-4FE6-B3A7-134CE38C1F1C}" type="presParOf" srcId="{766F8897-2E47-4326-B6F5-04F2AD0E9ED3}" destId="{50872ADA-5115-4BE1-8199-DA1931165381}" srcOrd="11" destOrd="0" presId="urn:microsoft.com/office/officeart/2005/8/layout/cycle3"/>
    <dgm:cxn modelId="{9EF55778-B77D-46F8-9704-2C255157D615}" type="presParOf" srcId="{766F8897-2E47-4326-B6F5-04F2AD0E9ED3}" destId="{B8675D8C-73FE-4464-AE7F-6C456EB8AD21}" srcOrd="12" destOrd="0" presId="urn:microsoft.com/office/officeart/2005/8/layout/cycle3"/>
    <dgm:cxn modelId="{E1F71C94-C072-45A1-9B82-7C446879E7EE}" type="presParOf" srcId="{766F8897-2E47-4326-B6F5-04F2AD0E9ED3}" destId="{82378964-88A0-47D9-AAA9-D9A20424F858}" srcOrd="13" destOrd="0" presId="urn:microsoft.com/office/officeart/2005/8/layout/cycle3"/>
    <dgm:cxn modelId="{1BFA4267-EA74-4770-985C-1053CBFAB112}" type="presParOf" srcId="{766F8897-2E47-4326-B6F5-04F2AD0E9ED3}" destId="{CB84318E-90E1-4842-BC08-09D51076FF74}" srcOrd="14" destOrd="0" presId="urn:microsoft.com/office/officeart/2005/8/layout/cycle3"/>
    <dgm:cxn modelId="{AF302DBE-052D-4994-9F48-AB59C9CA1927}" type="presParOf" srcId="{766F8897-2E47-4326-B6F5-04F2AD0E9ED3}" destId="{9476A08E-867D-478D-BEA1-B16D5C182FE4}" srcOrd="15" destOrd="0" presId="urn:microsoft.com/office/officeart/2005/8/layout/cycle3"/>
    <dgm:cxn modelId="{E46C16D6-562B-4168-9695-D893B4D53D1A}" type="presParOf" srcId="{766F8897-2E47-4326-B6F5-04F2AD0E9ED3}" destId="{DACFACF0-C07A-422A-8700-8C63FF251A60}" srcOrd="16" destOrd="0" presId="urn:microsoft.com/office/officeart/2005/8/layout/cycle3"/>
    <dgm:cxn modelId="{CF14D54F-7260-46FB-ABE3-CF9096F0FD2B}" type="presParOf" srcId="{766F8897-2E47-4326-B6F5-04F2AD0E9ED3}" destId="{5445EE9A-4CB7-4F5D-B5E8-7B6162905186}" srcOrd="17" destOrd="0" presId="urn:microsoft.com/office/officeart/2005/8/layout/cycle3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0234BD6-E017-4E2C-B432-F172C504A021}" type="doc">
      <dgm:prSet loTypeId="urn:microsoft.com/office/officeart/2005/8/layout/vList5" loCatId="list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2202B031-AE84-49EF-9AD6-1094CB227B9F}">
      <dgm:prSet/>
      <dgm:spPr/>
      <dgm:t>
        <a:bodyPr/>
        <a:lstStyle/>
        <a:p>
          <a:pPr rtl="0"/>
          <a:r>
            <a:rPr lang="en-US" b="1" dirty="0" smtClean="0"/>
            <a:t>Transmission </a:t>
          </a:r>
          <a:endParaRPr lang="en-US" dirty="0"/>
        </a:p>
      </dgm:t>
    </dgm:pt>
    <dgm:pt modelId="{73F972A6-A3E5-4780-A376-9AF609EB1599}" type="parTrans" cxnId="{AF115B61-DBD8-4935-8A19-907305A88D95}">
      <dgm:prSet/>
      <dgm:spPr/>
      <dgm:t>
        <a:bodyPr/>
        <a:lstStyle/>
        <a:p>
          <a:endParaRPr lang="en-US"/>
        </a:p>
      </dgm:t>
    </dgm:pt>
    <dgm:pt modelId="{BF60ACC7-B243-4DE3-9989-33CCD21CB993}" type="sibTrans" cxnId="{AF115B61-DBD8-4935-8A19-907305A88D95}">
      <dgm:prSet/>
      <dgm:spPr/>
      <dgm:t>
        <a:bodyPr/>
        <a:lstStyle/>
        <a:p>
          <a:endParaRPr lang="en-US"/>
        </a:p>
      </dgm:t>
    </dgm:pt>
    <dgm:pt modelId="{E3591352-9F3C-405B-9ACA-FEA10E1132DB}" type="pres">
      <dgm:prSet presAssocID="{10234BD6-E017-4E2C-B432-F172C504A021}" presName="Name0" presStyleCnt="0">
        <dgm:presLayoutVars>
          <dgm:dir/>
          <dgm:animLvl val="lvl"/>
          <dgm:resizeHandles val="exact"/>
        </dgm:presLayoutVars>
      </dgm:prSet>
      <dgm:spPr/>
    </dgm:pt>
    <dgm:pt modelId="{B7BC4AD1-092E-42A0-9647-36E0517369D2}" type="pres">
      <dgm:prSet presAssocID="{2202B031-AE84-49EF-9AD6-1094CB227B9F}" presName="linNode" presStyleCnt="0"/>
      <dgm:spPr/>
    </dgm:pt>
    <dgm:pt modelId="{4EF92C36-526A-45B2-854C-ADDCBB99D368}" type="pres">
      <dgm:prSet presAssocID="{2202B031-AE84-49EF-9AD6-1094CB227B9F}" presName="parentText" presStyleLbl="node1" presStyleIdx="0" presStyleCnt="1" custScaleX="192903">
        <dgm:presLayoutVars>
          <dgm:chMax val="1"/>
          <dgm:bulletEnabled val="1"/>
        </dgm:presLayoutVars>
      </dgm:prSet>
      <dgm:spPr>
        <a:prstGeom prst="downArrowCallout">
          <a:avLst/>
        </a:prstGeom>
      </dgm:spPr>
    </dgm:pt>
  </dgm:ptLst>
  <dgm:cxnLst>
    <dgm:cxn modelId="{40FFAD01-B044-494A-B44E-0A1A17047E76}" type="presOf" srcId="{10234BD6-E017-4E2C-B432-F172C504A021}" destId="{E3591352-9F3C-405B-9ACA-FEA10E1132DB}" srcOrd="0" destOrd="0" presId="urn:microsoft.com/office/officeart/2005/8/layout/vList5"/>
    <dgm:cxn modelId="{013D5C8E-D010-47DF-9ED9-E8696365175D}" type="presOf" srcId="{2202B031-AE84-49EF-9AD6-1094CB227B9F}" destId="{4EF92C36-526A-45B2-854C-ADDCBB99D368}" srcOrd="0" destOrd="0" presId="urn:microsoft.com/office/officeart/2005/8/layout/vList5"/>
    <dgm:cxn modelId="{AF115B61-DBD8-4935-8A19-907305A88D95}" srcId="{10234BD6-E017-4E2C-B432-F172C504A021}" destId="{2202B031-AE84-49EF-9AD6-1094CB227B9F}" srcOrd="0" destOrd="0" parTransId="{73F972A6-A3E5-4780-A376-9AF609EB1599}" sibTransId="{BF60ACC7-B243-4DE3-9989-33CCD21CB993}"/>
    <dgm:cxn modelId="{B091C5B6-9F20-4AC7-9144-1EF885A48DA0}" type="presParOf" srcId="{E3591352-9F3C-405B-9ACA-FEA10E1132DB}" destId="{B7BC4AD1-092E-42A0-9647-36E0517369D2}" srcOrd="0" destOrd="0" presId="urn:microsoft.com/office/officeart/2005/8/layout/vList5"/>
    <dgm:cxn modelId="{B2A3E615-9365-4C0A-B99A-963B51425829}" type="presParOf" srcId="{B7BC4AD1-092E-42A0-9647-36E0517369D2}" destId="{4EF92C36-526A-45B2-854C-ADDCBB99D368}" srcOrd="0" destOrd="0" presId="urn:microsoft.com/office/officeart/2005/8/layout/vList5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577EC00-DEDF-4B81-9391-D0BA5EE4D96B}" type="doc">
      <dgm:prSet loTypeId="urn:microsoft.com/office/officeart/2005/8/layout/lProcess3" loCatId="process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EFAD2E2-67DA-4F5E-93E3-BAD59E281A05}">
      <dgm:prSet/>
      <dgm:spPr/>
      <dgm:t>
        <a:bodyPr/>
        <a:lstStyle/>
        <a:p>
          <a:pPr rtl="0"/>
          <a:r>
            <a:rPr lang="en-US" dirty="0" smtClean="0"/>
            <a:t>circulates between asymptomatic animals and ticks in an enzootic cycle </a:t>
          </a:r>
          <a:endParaRPr lang="en-US" dirty="0"/>
        </a:p>
      </dgm:t>
    </dgm:pt>
    <dgm:pt modelId="{47A9577E-F1A6-48C7-B067-30A6D1168CFC}" type="parTrans" cxnId="{0F5C097B-07A2-4F25-9668-74D24E65A00E}">
      <dgm:prSet/>
      <dgm:spPr/>
      <dgm:t>
        <a:bodyPr/>
        <a:lstStyle/>
        <a:p>
          <a:endParaRPr lang="en-US"/>
        </a:p>
      </dgm:t>
    </dgm:pt>
    <dgm:pt modelId="{43156E99-1648-464D-9226-3FCCFAEF7AF1}" type="sibTrans" cxnId="{0F5C097B-07A2-4F25-9668-74D24E65A00E}">
      <dgm:prSet/>
      <dgm:spPr/>
      <dgm:t>
        <a:bodyPr/>
        <a:lstStyle/>
        <a:p>
          <a:endParaRPr lang="en-US"/>
        </a:p>
      </dgm:t>
    </dgm:pt>
    <dgm:pt modelId="{C9694D63-EF01-4547-910B-14815F89DF52}">
      <dgm:prSet/>
      <dgm:spPr/>
      <dgm:t>
        <a:bodyPr/>
        <a:lstStyle/>
        <a:p>
          <a:pPr rtl="0"/>
          <a:r>
            <a:rPr lang="en-US" dirty="0" smtClean="0"/>
            <a:t>This virus has been found in at least 31 species of ticks, including seven genera of the family </a:t>
          </a:r>
          <a:r>
            <a:rPr lang="en-US" dirty="0" err="1" smtClean="0"/>
            <a:t>Ixodidae</a:t>
          </a:r>
          <a:r>
            <a:rPr lang="en-US" dirty="0" smtClean="0"/>
            <a:t> (hard ticks). Members of the genus </a:t>
          </a:r>
          <a:r>
            <a:rPr lang="en-US" i="1" dirty="0" err="1" smtClean="0"/>
            <a:t>Hyalomma</a:t>
          </a:r>
          <a:r>
            <a:rPr lang="en-US" i="1" dirty="0" smtClean="0"/>
            <a:t> seem to be the principal vectors </a:t>
          </a:r>
          <a:endParaRPr lang="en-US" i="1" dirty="0"/>
        </a:p>
      </dgm:t>
    </dgm:pt>
    <dgm:pt modelId="{F0D5C54C-C3B2-49B9-A2DD-1734E156B9CA}" type="parTrans" cxnId="{9F8285E4-A252-463F-BAD9-BBFDD7664DF6}">
      <dgm:prSet/>
      <dgm:spPr/>
      <dgm:t>
        <a:bodyPr/>
        <a:lstStyle/>
        <a:p>
          <a:endParaRPr lang="en-US"/>
        </a:p>
      </dgm:t>
    </dgm:pt>
    <dgm:pt modelId="{67D19805-3169-4205-AF9E-636CD40A6C57}" type="sibTrans" cxnId="{9F8285E4-A252-463F-BAD9-BBFDD7664DF6}">
      <dgm:prSet/>
      <dgm:spPr/>
      <dgm:t>
        <a:bodyPr/>
        <a:lstStyle/>
        <a:p>
          <a:endParaRPr lang="en-US"/>
        </a:p>
      </dgm:t>
    </dgm:pt>
    <dgm:pt modelId="{980E66A4-CD96-4AE6-82FE-2505FAC24C62}" type="pres">
      <dgm:prSet presAssocID="{D577EC00-DEDF-4B81-9391-D0BA5EE4D96B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C476822E-989D-467B-80C4-A3EB84ADBBE5}" type="pres">
      <dgm:prSet presAssocID="{6EFAD2E2-67DA-4F5E-93E3-BAD59E281A05}" presName="horFlow" presStyleCnt="0"/>
      <dgm:spPr/>
    </dgm:pt>
    <dgm:pt modelId="{E66D71D6-7B51-4F1C-8040-A196C3D7002E}" type="pres">
      <dgm:prSet presAssocID="{6EFAD2E2-67DA-4F5E-93E3-BAD59E281A05}" presName="bigChev" presStyleLbl="node1" presStyleIdx="0" presStyleCnt="2" custScaleX="215579"/>
      <dgm:spPr/>
    </dgm:pt>
    <dgm:pt modelId="{02E1B4D9-A601-4575-B07B-B2450F945C1A}" type="pres">
      <dgm:prSet presAssocID="{6EFAD2E2-67DA-4F5E-93E3-BAD59E281A05}" presName="vSp" presStyleCnt="0"/>
      <dgm:spPr/>
    </dgm:pt>
    <dgm:pt modelId="{9A63E287-D361-4BD8-818C-829A5CF11923}" type="pres">
      <dgm:prSet presAssocID="{C9694D63-EF01-4547-910B-14815F89DF52}" presName="horFlow" presStyleCnt="0"/>
      <dgm:spPr/>
    </dgm:pt>
    <dgm:pt modelId="{9AD784D7-7DEE-4646-802A-F5FFE5E6374E}" type="pres">
      <dgm:prSet presAssocID="{C9694D63-EF01-4547-910B-14815F89DF52}" presName="bigChev" presStyleLbl="node1" presStyleIdx="1" presStyleCnt="2" custScaleX="215579"/>
      <dgm:spPr/>
    </dgm:pt>
  </dgm:ptLst>
  <dgm:cxnLst>
    <dgm:cxn modelId="{07597B72-6F94-4E2B-9CA3-9266F889C49F}" type="presOf" srcId="{D577EC00-DEDF-4B81-9391-D0BA5EE4D96B}" destId="{980E66A4-CD96-4AE6-82FE-2505FAC24C62}" srcOrd="0" destOrd="0" presId="urn:microsoft.com/office/officeart/2005/8/layout/lProcess3"/>
    <dgm:cxn modelId="{0F5C097B-07A2-4F25-9668-74D24E65A00E}" srcId="{D577EC00-DEDF-4B81-9391-D0BA5EE4D96B}" destId="{6EFAD2E2-67DA-4F5E-93E3-BAD59E281A05}" srcOrd="0" destOrd="0" parTransId="{47A9577E-F1A6-48C7-B067-30A6D1168CFC}" sibTransId="{43156E99-1648-464D-9226-3FCCFAEF7AF1}"/>
    <dgm:cxn modelId="{64C647F2-741F-48C1-932F-5DEE2F655965}" type="presOf" srcId="{6EFAD2E2-67DA-4F5E-93E3-BAD59E281A05}" destId="{E66D71D6-7B51-4F1C-8040-A196C3D7002E}" srcOrd="0" destOrd="0" presId="urn:microsoft.com/office/officeart/2005/8/layout/lProcess3"/>
    <dgm:cxn modelId="{9F8285E4-A252-463F-BAD9-BBFDD7664DF6}" srcId="{D577EC00-DEDF-4B81-9391-D0BA5EE4D96B}" destId="{C9694D63-EF01-4547-910B-14815F89DF52}" srcOrd="1" destOrd="0" parTransId="{F0D5C54C-C3B2-49B9-A2DD-1734E156B9CA}" sibTransId="{67D19805-3169-4205-AF9E-636CD40A6C57}"/>
    <dgm:cxn modelId="{91647ADB-6B37-414B-B350-4D922D6D8E2C}" type="presOf" srcId="{C9694D63-EF01-4547-910B-14815F89DF52}" destId="{9AD784D7-7DEE-4646-802A-F5FFE5E6374E}" srcOrd="0" destOrd="0" presId="urn:microsoft.com/office/officeart/2005/8/layout/lProcess3"/>
    <dgm:cxn modelId="{3C90660E-6E2A-4D57-A771-90F0DCF6250F}" type="presParOf" srcId="{980E66A4-CD96-4AE6-82FE-2505FAC24C62}" destId="{C476822E-989D-467B-80C4-A3EB84ADBBE5}" srcOrd="0" destOrd="0" presId="urn:microsoft.com/office/officeart/2005/8/layout/lProcess3"/>
    <dgm:cxn modelId="{D0481154-EB65-4DD8-A43B-4FC382FA4300}" type="presParOf" srcId="{C476822E-989D-467B-80C4-A3EB84ADBBE5}" destId="{E66D71D6-7B51-4F1C-8040-A196C3D7002E}" srcOrd="0" destOrd="0" presId="urn:microsoft.com/office/officeart/2005/8/layout/lProcess3"/>
    <dgm:cxn modelId="{6185447B-CED3-4C53-9443-8D3298E76655}" type="presParOf" srcId="{980E66A4-CD96-4AE6-82FE-2505FAC24C62}" destId="{02E1B4D9-A601-4575-B07B-B2450F945C1A}" srcOrd="1" destOrd="0" presId="urn:microsoft.com/office/officeart/2005/8/layout/lProcess3"/>
    <dgm:cxn modelId="{1C69BC84-BA5C-44B9-AE1C-D80681B1FAC5}" type="presParOf" srcId="{980E66A4-CD96-4AE6-82FE-2505FAC24C62}" destId="{9A63E287-D361-4BD8-818C-829A5CF11923}" srcOrd="2" destOrd="0" presId="urn:microsoft.com/office/officeart/2005/8/layout/lProcess3"/>
    <dgm:cxn modelId="{3EDF4DE9-7062-4C6B-9550-F38F48E5A24A}" type="presParOf" srcId="{9A63E287-D361-4BD8-818C-829A5CF11923}" destId="{9AD784D7-7DEE-4646-802A-F5FFE5E6374E}" srcOrd="0" destOrd="0" presId="urn:microsoft.com/office/officeart/2005/8/layout/lProcess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125E7-FE8D-4A84-AD70-140165E905D1}" type="datetimeFigureOut">
              <a:rPr lang="en-US" smtClean="0"/>
              <a:pPr/>
              <a:t>1/27/2009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4583D-9557-49C9-B1F8-F437712931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Data" Target="../diagrams/data17.xml"/><Relationship Id="rId7" Type="http://schemas.openxmlformats.org/officeDocument/2006/relationships/diagramData" Target="../diagrams/data18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7.xml"/><Relationship Id="rId5" Type="http://schemas.openxmlformats.org/officeDocument/2006/relationships/diagramQuickStyle" Target="../diagrams/quickStyle17.xml"/><Relationship Id="rId10" Type="http://schemas.openxmlformats.org/officeDocument/2006/relationships/diagramColors" Target="../diagrams/colors18.xml"/><Relationship Id="rId4" Type="http://schemas.openxmlformats.org/officeDocument/2006/relationships/diagramLayout" Target="../diagrams/layout17.xml"/><Relationship Id="rId9" Type="http://schemas.openxmlformats.org/officeDocument/2006/relationships/diagramQuickStyle" Target="../diagrams/quickStyle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Data" Target="../diagrams/data19.xml"/><Relationship Id="rId7" Type="http://schemas.openxmlformats.org/officeDocument/2006/relationships/diagramData" Target="../diagrams/data20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9.xml"/><Relationship Id="rId5" Type="http://schemas.openxmlformats.org/officeDocument/2006/relationships/diagramQuickStyle" Target="../diagrams/quickStyle19.xml"/><Relationship Id="rId10" Type="http://schemas.openxmlformats.org/officeDocument/2006/relationships/diagramColors" Target="../diagrams/colors20.xml"/><Relationship Id="rId4" Type="http://schemas.openxmlformats.org/officeDocument/2006/relationships/diagramLayout" Target="../diagrams/layout19.xml"/><Relationship Id="rId9" Type="http://schemas.openxmlformats.org/officeDocument/2006/relationships/diagramQuickStyle" Target="../diagrams/quickStyle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Data" Target="../diagrams/data8.xml"/><Relationship Id="rId7" Type="http://schemas.openxmlformats.org/officeDocument/2006/relationships/diagramData" Target="../diagrams/data9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diagramColors" Target="../diagrams/colors9.xml"/><Relationship Id="rId4" Type="http://schemas.openxmlformats.org/officeDocument/2006/relationships/diagramLayout" Target="../diagrams/layout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Data" Target="../diagrams/data10.xml"/><Relationship Id="rId7" Type="http://schemas.openxmlformats.org/officeDocument/2006/relationships/diagramData" Target="../diagrams/data1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10" Type="http://schemas.openxmlformats.org/officeDocument/2006/relationships/diagramColors" Target="../diagrams/colors11.xml"/><Relationship Id="rId4" Type="http://schemas.openxmlformats.org/officeDocument/2006/relationships/diagramLayout" Target="../diagrams/layout10.xml"/><Relationship Id="rId9" Type="http://schemas.openxmlformats.org/officeDocument/2006/relationships/diagramQuickStyle" Target="../diagrams/quickStyle1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3" Type="http://schemas.openxmlformats.org/officeDocument/2006/relationships/diagramData" Target="../diagrams/data12.xml"/><Relationship Id="rId7" Type="http://schemas.openxmlformats.org/officeDocument/2006/relationships/diagramData" Target="../diagrams/data1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10" Type="http://schemas.openxmlformats.org/officeDocument/2006/relationships/diagramColors" Target="../diagrams/colors13.xml"/><Relationship Id="rId4" Type="http://schemas.openxmlformats.org/officeDocument/2006/relationships/diagramLayout" Target="../diagrams/layout12.xml"/><Relationship Id="rId9" Type="http://schemas.openxmlformats.org/officeDocument/2006/relationships/diagramQuickStyle" Target="../diagrams/quickStyle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3" Type="http://schemas.openxmlformats.org/officeDocument/2006/relationships/diagramData" Target="../diagrams/data14.xml"/><Relationship Id="rId7" Type="http://schemas.openxmlformats.org/officeDocument/2006/relationships/diagramData" Target="../diagrams/data15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10" Type="http://schemas.openxmlformats.org/officeDocument/2006/relationships/diagramColors" Target="../diagrams/colors15.xml"/><Relationship Id="rId4" Type="http://schemas.openxmlformats.org/officeDocument/2006/relationships/diagramLayout" Target="../diagrams/layout14.xml"/><Relationship Id="rId9" Type="http://schemas.openxmlformats.org/officeDocument/2006/relationships/diagramQuickStyle" Target="../diagrams/quickStyle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1000109"/>
          <a:ext cx="7772400" cy="2600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357290" y="4714884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solidFill>
            <a:schemeClr val="accent3">
              <a:lumMod val="50000"/>
            </a:schemeClr>
          </a:solidFill>
          <a:ln w="76200">
            <a:solidFill>
              <a:srgbClr val="FFC000"/>
            </a:solidFill>
          </a:ln>
        </p:spPr>
        <p:txBody>
          <a:bodyPr/>
          <a:lstStyle/>
          <a:p>
            <a:r>
              <a:rPr lang="en-US" b="1" dirty="0" smtClean="0"/>
              <a:t>Clinical Signs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00034" y="1214422"/>
            <a:ext cx="4038600" cy="5500726"/>
          </a:xfrm>
          <a:solidFill>
            <a:srgbClr val="00B050"/>
          </a:solidFill>
          <a:ln w="57150"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2000" dirty="0" smtClean="0"/>
              <a:t>fever </a:t>
            </a:r>
          </a:p>
          <a:p>
            <a:r>
              <a:rPr lang="en-US" sz="2000" dirty="0" smtClean="0"/>
              <a:t>Chills</a:t>
            </a:r>
          </a:p>
          <a:p>
            <a:r>
              <a:rPr lang="en-US" sz="2000" dirty="0" smtClean="0"/>
              <a:t> severe headache</a:t>
            </a:r>
          </a:p>
          <a:p>
            <a:r>
              <a:rPr lang="en-US" sz="2000" dirty="0" smtClean="0"/>
              <a:t>Dizziness</a:t>
            </a:r>
          </a:p>
          <a:p>
            <a:r>
              <a:rPr lang="en-US" sz="2000" dirty="0" smtClean="0"/>
              <a:t> photophobia</a:t>
            </a:r>
          </a:p>
          <a:p>
            <a:r>
              <a:rPr lang="en-US" sz="2000" dirty="0" smtClean="0"/>
              <a:t> neck pain</a:t>
            </a:r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myalgia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Arthralgia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nause</a:t>
            </a:r>
            <a:endParaRPr lang="en-US" sz="2000" dirty="0" smtClean="0"/>
          </a:p>
          <a:p>
            <a:r>
              <a:rPr lang="en-US" sz="2000" dirty="0" smtClean="0"/>
              <a:t> vomiting</a:t>
            </a:r>
          </a:p>
          <a:p>
            <a:r>
              <a:rPr lang="en-US" sz="2000" dirty="0" smtClean="0"/>
              <a:t> non-bloody diarrhea </a:t>
            </a:r>
          </a:p>
          <a:p>
            <a:r>
              <a:rPr lang="en-US" sz="2000" dirty="0" smtClean="0"/>
              <a:t>abdominal pain </a:t>
            </a:r>
          </a:p>
          <a:p>
            <a:r>
              <a:rPr lang="en-US" sz="2000" dirty="0" smtClean="0"/>
              <a:t>Sharp mood changes </a:t>
            </a:r>
          </a:p>
          <a:p>
            <a:r>
              <a:rPr lang="en-US" sz="2000" dirty="0" smtClean="0"/>
              <a:t> confusion </a:t>
            </a:r>
          </a:p>
          <a:p>
            <a:r>
              <a:rPr lang="en-US" sz="2000" dirty="0" smtClean="0"/>
              <a:t>aggression </a:t>
            </a:r>
          </a:p>
          <a:p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5500726"/>
          </a:xfrm>
          <a:solidFill>
            <a:srgbClr val="00B0F0"/>
          </a:solidFill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2000" dirty="0" err="1" smtClean="0"/>
              <a:t>bradycardia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 low blood pressure </a:t>
            </a:r>
          </a:p>
          <a:p>
            <a:r>
              <a:rPr lang="en-US" sz="2000" dirty="0" err="1" smtClean="0"/>
              <a:t>petechial</a:t>
            </a:r>
            <a:r>
              <a:rPr lang="en-US" sz="2000" dirty="0" smtClean="0"/>
              <a:t> rash </a:t>
            </a:r>
          </a:p>
          <a:p>
            <a:r>
              <a:rPr lang="en-US" sz="2000" dirty="0" err="1" smtClean="0"/>
              <a:t>ecchymoses</a:t>
            </a:r>
            <a:r>
              <a:rPr lang="en-US" sz="2000" dirty="0" smtClean="0"/>
              <a:t> </a:t>
            </a:r>
          </a:p>
          <a:p>
            <a:r>
              <a:rPr lang="en-US" sz="2000" dirty="0" err="1" smtClean="0"/>
              <a:t>Hematemesis</a:t>
            </a:r>
            <a:endParaRPr lang="en-US" sz="2000" dirty="0" smtClean="0"/>
          </a:p>
          <a:p>
            <a:r>
              <a:rPr lang="en-US" sz="2000" dirty="0" err="1" smtClean="0"/>
              <a:t>Melena</a:t>
            </a:r>
            <a:endParaRPr lang="en-US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epistaxis</a:t>
            </a:r>
            <a:endParaRPr lang="en-US" sz="2000" dirty="0" smtClean="0"/>
          </a:p>
          <a:p>
            <a:r>
              <a:rPr lang="en-US" sz="2000" dirty="0" err="1" smtClean="0"/>
              <a:t>hematuria</a:t>
            </a:r>
            <a:endParaRPr lang="en-US" sz="2000" dirty="0" smtClean="0"/>
          </a:p>
          <a:p>
            <a:r>
              <a:rPr lang="en-US" sz="2000" dirty="0" err="1" smtClean="0"/>
              <a:t>hemoptysis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Hepatitis </a:t>
            </a:r>
          </a:p>
          <a:p>
            <a:r>
              <a:rPr lang="en-US" sz="2000" dirty="0" smtClean="0"/>
              <a:t>jaundice </a:t>
            </a:r>
          </a:p>
          <a:p>
            <a:r>
              <a:rPr lang="en-US" sz="2000" dirty="0" err="1" smtClean="0"/>
              <a:t>hepatomegaly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Splenomegaly</a:t>
            </a:r>
            <a:r>
              <a:rPr lang="en-US" sz="2000" dirty="0" smtClean="0"/>
              <a:t> </a:t>
            </a:r>
          </a:p>
          <a:p>
            <a:r>
              <a:rPr lang="en-US" sz="2000" dirty="0" smtClean="0"/>
              <a:t>hemorrhagic pneumonia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00634"/>
          </a:xfrm>
          <a:solidFill>
            <a:schemeClr val="accent2"/>
          </a:solidFill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patients who survive</a:t>
            </a:r>
          </a:p>
          <a:p>
            <a:r>
              <a:rPr lang="en-US" dirty="0" smtClean="0"/>
              <a:t> recovery begins 10-20 days after the onset of illness. </a:t>
            </a:r>
          </a:p>
          <a:p>
            <a:r>
              <a:rPr lang="en-US" dirty="0" smtClean="0"/>
              <a:t>generalized weakness</a:t>
            </a:r>
          </a:p>
          <a:p>
            <a:r>
              <a:rPr lang="en-US" dirty="0" smtClean="0"/>
              <a:t> a weak pulse and tachycardia</a:t>
            </a:r>
          </a:p>
          <a:p>
            <a:r>
              <a:rPr lang="en-US" dirty="0" smtClean="0"/>
              <a:t>Sweating</a:t>
            </a:r>
          </a:p>
          <a:p>
            <a:r>
              <a:rPr lang="en-US" dirty="0" smtClean="0"/>
              <a:t> dryness of the mouth</a:t>
            </a:r>
          </a:p>
          <a:p>
            <a:r>
              <a:rPr lang="en-US" dirty="0" smtClean="0"/>
              <a:t> headache</a:t>
            </a:r>
          </a:p>
          <a:p>
            <a:r>
              <a:rPr lang="en-US" dirty="0" smtClean="0"/>
              <a:t> dizziness</a:t>
            </a:r>
          </a:p>
          <a:p>
            <a:r>
              <a:rPr lang="en-US" dirty="0" smtClean="0"/>
              <a:t> nausea</a:t>
            </a:r>
          </a:p>
          <a:p>
            <a:r>
              <a:rPr lang="en-US" dirty="0" smtClean="0"/>
              <a:t> poor appetite</a:t>
            </a:r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29196"/>
          </a:xfrm>
          <a:solidFill>
            <a:srgbClr val="00B0F0"/>
          </a:solidFill>
          <a:ln w="76200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labored breathing polyneuritis</a:t>
            </a:r>
          </a:p>
          <a:p>
            <a:r>
              <a:rPr lang="en-US" dirty="0" smtClean="0"/>
              <a:t> poor vision</a:t>
            </a:r>
          </a:p>
          <a:p>
            <a:r>
              <a:rPr lang="en-US" dirty="0" smtClean="0"/>
              <a:t> loss of hearing</a:t>
            </a:r>
          </a:p>
          <a:p>
            <a:r>
              <a:rPr lang="en-US" dirty="0" smtClean="0"/>
              <a:t>memory loss </a:t>
            </a:r>
          </a:p>
          <a:p>
            <a:r>
              <a:rPr lang="en-US" dirty="0" smtClean="0"/>
              <a:t>temporarily lose all of their hair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Hepatorenal</a:t>
            </a:r>
            <a:r>
              <a:rPr lang="en-US" dirty="0" smtClean="0"/>
              <a:t> insufficiency </a:t>
            </a:r>
          </a:p>
          <a:p>
            <a:r>
              <a:rPr lang="en-US" dirty="0" smtClean="0"/>
              <a:t>Recovery is usually complete but slow, and can take up to a year </a:t>
            </a:r>
          </a:p>
          <a:p>
            <a:r>
              <a:rPr lang="en-US" dirty="0" smtClean="0"/>
              <a:t>Mild febrile cases without hemorrhages are also seen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50000"/>
            </a:schemeClr>
          </a:solidFill>
          <a:ln w="76200">
            <a:solidFill>
              <a:srgbClr val="FFC000"/>
            </a:solidFill>
          </a:ln>
        </p:spPr>
        <p:txBody>
          <a:bodyPr/>
          <a:lstStyle/>
          <a:p>
            <a:r>
              <a:rPr lang="en-US" b="1" dirty="0" smtClean="0"/>
              <a:t>Clinical Signs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006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Diagnostic Tests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64360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isolating CCHFV from blood, plasma or tissues</a:t>
            </a:r>
          </a:p>
          <a:p>
            <a:endParaRPr lang="en-US" dirty="0" smtClean="0"/>
          </a:p>
          <a:p>
            <a:r>
              <a:rPr lang="en-US" dirty="0" smtClean="0"/>
              <a:t> At autopsy, the virus is most likely to be found in the lung, liver, spleen, bone marrow, kidney and brain</a:t>
            </a:r>
          </a:p>
          <a:p>
            <a:endParaRPr lang="en-US" dirty="0" smtClean="0"/>
          </a:p>
          <a:p>
            <a:r>
              <a:rPr lang="en-US" dirty="0" smtClean="0"/>
              <a:t>Cell cultures can only detect high concentrations of the virus, and this technique is most useful during the first five days of illness</a:t>
            </a:r>
          </a:p>
          <a:p>
            <a:endParaRPr lang="en-US" dirty="0" smtClean="0"/>
          </a:p>
          <a:p>
            <a:r>
              <a:rPr lang="en-US" dirty="0" smtClean="0"/>
              <a:t> Animal inoculation into newborn mice is more sensitive than culture</a:t>
            </a:r>
          </a:p>
          <a:p>
            <a:endParaRPr lang="en-US" dirty="0" smtClean="0"/>
          </a:p>
          <a:p>
            <a:r>
              <a:rPr lang="en-US" dirty="0" smtClean="0"/>
              <a:t>CCHFV is identified by indirect </a:t>
            </a:r>
            <a:r>
              <a:rPr lang="en-US" dirty="0" err="1" smtClean="0"/>
              <a:t>immunofluorescence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reverse transcription-polymerase chain reaction (RT-PCR) assays</a:t>
            </a:r>
          </a:p>
          <a:p>
            <a:endParaRPr lang="en-US" dirty="0" smtClean="0"/>
          </a:p>
          <a:p>
            <a:r>
              <a:rPr lang="en-US" dirty="0" smtClean="0"/>
              <a:t>Virus isolation must be carried out in maximum </a:t>
            </a:r>
            <a:r>
              <a:rPr lang="en-US" dirty="0" err="1" smtClean="0"/>
              <a:t>biocontainment</a:t>
            </a:r>
            <a:r>
              <a:rPr lang="en-US" dirty="0" smtClean="0"/>
              <a:t> laboratories (BSL-4)</a:t>
            </a:r>
          </a:p>
          <a:p>
            <a:endParaRPr lang="en-US" dirty="0" smtClean="0"/>
          </a:p>
          <a:p>
            <a:r>
              <a:rPr lang="en-US" dirty="0" err="1" smtClean="0"/>
              <a:t>IgG</a:t>
            </a:r>
            <a:r>
              <a:rPr lang="en-US" dirty="0" smtClean="0"/>
              <a:t> and </a:t>
            </a:r>
            <a:r>
              <a:rPr lang="en-US" dirty="0" err="1" smtClean="0"/>
              <a:t>IgM</a:t>
            </a:r>
            <a:r>
              <a:rPr lang="en-US" dirty="0" smtClean="0"/>
              <a:t> can usually be found with indirect </a:t>
            </a:r>
            <a:r>
              <a:rPr lang="en-US" dirty="0" err="1" smtClean="0"/>
              <a:t>immunofluorescence</a:t>
            </a:r>
            <a:r>
              <a:rPr lang="en-US" dirty="0" smtClean="0"/>
              <a:t> or ELISA after 7-9 days of illness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ar-SA" dirty="0" smtClean="0"/>
              <a:t>طول مدت درمان با ريباويرين10 روز است و مطابق زيرجهت استفاده نوع خوراكي و تزريقي بكار مي رود:  </a:t>
            </a:r>
            <a:endParaRPr lang="en-US" dirty="0" smtClean="0"/>
          </a:p>
          <a:p>
            <a:pPr algn="r" rtl="1"/>
            <a:r>
              <a:rPr lang="ar-SA" dirty="0" smtClean="0"/>
              <a:t>30 ميلي گرم به ازاي هر كيلوگرم وزن بدن بصورت يكجا سپس </a:t>
            </a:r>
            <a:endParaRPr lang="en-US" dirty="0" smtClean="0"/>
          </a:p>
          <a:p>
            <a:pPr algn="r" rtl="1"/>
            <a:r>
              <a:rPr lang="ar-SA" b="1" dirty="0" smtClean="0"/>
              <a:t>15 ميلي گرم به ازاي هر كيلوگرم وزن بدن هر 6 ساعت براي 4 روز پس از آن</a:t>
            </a:r>
            <a:endParaRPr lang="en-US" b="1" dirty="0" smtClean="0"/>
          </a:p>
          <a:p>
            <a:pPr algn="r" rtl="1"/>
            <a:r>
              <a:rPr lang="fa-IR" smtClean="0"/>
              <a:t>7/5</a:t>
            </a:r>
            <a:r>
              <a:rPr lang="ar-SA" smtClean="0"/>
              <a:t> </a:t>
            </a:r>
            <a:r>
              <a:rPr lang="ar-SA" dirty="0" smtClean="0"/>
              <a:t>ميلي گرم به ازاي هر كيلوگرم وزن بدن هر 8 ساعت براي 6 روز </a:t>
            </a:r>
            <a:endParaRPr lang="en-US" dirty="0" smtClean="0"/>
          </a:p>
          <a:p>
            <a:pPr algn="r" rtl="1"/>
            <a:r>
              <a:rPr lang="ar-SA" dirty="0" smtClean="0"/>
              <a:t>دارو بلافاصله بعد از تشخيص باليني در موارد محتمل بايد تجويز گردد.</a:t>
            </a:r>
            <a:endParaRPr lang="en-US" dirty="0" smtClean="0"/>
          </a:p>
          <a:p>
            <a:pPr algn="r" rtl="1"/>
            <a:r>
              <a:rPr lang="ar-SA" dirty="0" smtClean="0"/>
              <a:t>تجويز داروي ريباويرين در شش روز اول پس از شروع علائم باليني با ميزان بهبودي بالاتري همراه است . </a:t>
            </a:r>
            <a:endParaRPr lang="en-US" dirty="0" smtClean="0"/>
          </a:p>
          <a:p>
            <a:pPr algn="r" rt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dirty="0" smtClean="0"/>
              <a:t>In endemic regions, prevention depends on avoiding bites from infected ticks and contact with infected blood or tissues.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Morbidity and Mortality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average case fatality rate is 30-50%</a:t>
            </a:r>
          </a:p>
          <a:p>
            <a:endParaRPr lang="en-US" dirty="0" smtClean="0"/>
          </a:p>
          <a:p>
            <a:r>
              <a:rPr lang="en-US" dirty="0" smtClean="0"/>
              <a:t>  mortality rates from 10% to 80% have been reported in various outbreaks</a:t>
            </a:r>
          </a:p>
          <a:p>
            <a:endParaRPr lang="en-US" dirty="0" smtClean="0"/>
          </a:p>
          <a:p>
            <a:r>
              <a:rPr lang="en-US" dirty="0" smtClean="0"/>
              <a:t> The mortality rate is usually higher for </a:t>
            </a:r>
            <a:r>
              <a:rPr lang="en-US" dirty="0" err="1" smtClean="0"/>
              <a:t>nosocomial</a:t>
            </a:r>
            <a:r>
              <a:rPr lang="en-US" dirty="0" smtClean="0"/>
              <a:t> infections than after tick bites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25600"/>
            </a:gs>
            <a:gs pos="13000">
              <a:srgbClr val="FFA800"/>
            </a:gs>
            <a:gs pos="28000">
              <a:srgbClr val="825600"/>
            </a:gs>
            <a:gs pos="42999">
              <a:srgbClr val="FFA800"/>
            </a:gs>
            <a:gs pos="58000">
              <a:srgbClr val="825600"/>
            </a:gs>
            <a:gs pos="72000">
              <a:srgbClr val="FFA800"/>
            </a:gs>
            <a:gs pos="87000">
              <a:srgbClr val="825600"/>
            </a:gs>
            <a:gs pos="100000">
              <a:srgbClr val="FFA8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582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85720" y="2000240"/>
          <a:ext cx="8643998" cy="41259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Geographic Distribution 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857232"/>
          <a:ext cx="9429784" cy="600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797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857496"/>
          <a:ext cx="8472518" cy="326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43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14554"/>
          <a:ext cx="82296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357158" y="0"/>
          <a:ext cx="8229600" cy="18684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2214554"/>
          <a:ext cx="8401080" cy="3911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457200" y="274638"/>
          <a:ext cx="8229600" cy="6369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707</Words>
  <Application>Microsoft Office PowerPoint</Application>
  <PresentationFormat>On-screen Show (4:3)</PresentationFormat>
  <Paragraphs>144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Geographic Distribution </vt:lpstr>
      <vt:lpstr>Slide 5</vt:lpstr>
      <vt:lpstr>Slide 6</vt:lpstr>
      <vt:lpstr>Slide 7</vt:lpstr>
      <vt:lpstr>Slide 8</vt:lpstr>
      <vt:lpstr>Slide 9</vt:lpstr>
      <vt:lpstr>Slide 10</vt:lpstr>
      <vt:lpstr>Clinical Signs </vt:lpstr>
      <vt:lpstr>Clinical Signs </vt:lpstr>
      <vt:lpstr>Slide 13</vt:lpstr>
      <vt:lpstr>Diagnostic Tests </vt:lpstr>
      <vt:lpstr>Treatment </vt:lpstr>
      <vt:lpstr>Prevention</vt:lpstr>
      <vt:lpstr>Morbidity and Mortality</vt:lpstr>
    </vt:vector>
  </TitlesOfParts>
  <Company>zagros rayaneh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Crimean-Congo Hemorrhagic Fever </dc:title>
  <dc:creator>zagros</dc:creator>
  <cp:lastModifiedBy>zagros</cp:lastModifiedBy>
  <cp:revision>27</cp:revision>
  <dcterms:created xsi:type="dcterms:W3CDTF">2009-01-06T14:18:36Z</dcterms:created>
  <dcterms:modified xsi:type="dcterms:W3CDTF">2009-01-27T16:10:06Z</dcterms:modified>
</cp:coreProperties>
</file>